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5"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Lst>
  <p:sldSz cy="6858000" cx="12192000"/>
  <p:notesSz cx="6858000" cy="9144000"/>
  <p:embeddedFontLst>
    <p:embeddedFont>
      <p:font typeface="Helvetica Neue"/>
      <p:regular r:id="rId38"/>
      <p:bold r:id="rId39"/>
      <p:italic r:id="rId40"/>
      <p:boldItalic r:id="rId4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HelveticaNeue-italic.fntdata"/><Relationship Id="rId20" Type="http://schemas.openxmlformats.org/officeDocument/2006/relationships/slide" Target="slides/slide16.xml"/><Relationship Id="rId41" Type="http://schemas.openxmlformats.org/officeDocument/2006/relationships/font" Target="fonts/HelveticaNeue-boldItalic.fntdata"/><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11" Type="http://schemas.openxmlformats.org/officeDocument/2006/relationships/slide" Target="slides/slide7.xml"/><Relationship Id="rId33" Type="http://schemas.openxmlformats.org/officeDocument/2006/relationships/slide" Target="slides/slide29.xml"/><Relationship Id="rId10" Type="http://schemas.openxmlformats.org/officeDocument/2006/relationships/slide" Target="slides/slide6.xml"/><Relationship Id="rId32" Type="http://schemas.openxmlformats.org/officeDocument/2006/relationships/slide" Target="slides/slide28.xml"/><Relationship Id="rId13" Type="http://schemas.openxmlformats.org/officeDocument/2006/relationships/slide" Target="slides/slide9.xml"/><Relationship Id="rId35" Type="http://schemas.openxmlformats.org/officeDocument/2006/relationships/slide" Target="slides/slide31.xml"/><Relationship Id="rId12" Type="http://schemas.openxmlformats.org/officeDocument/2006/relationships/slide" Target="slides/slide8.xml"/><Relationship Id="rId34" Type="http://schemas.openxmlformats.org/officeDocument/2006/relationships/slide" Target="slides/slide30.xml"/><Relationship Id="rId15" Type="http://schemas.openxmlformats.org/officeDocument/2006/relationships/slide" Target="slides/slide11.xml"/><Relationship Id="rId37" Type="http://schemas.openxmlformats.org/officeDocument/2006/relationships/slide" Target="slides/slide33.xml"/><Relationship Id="rId14" Type="http://schemas.openxmlformats.org/officeDocument/2006/relationships/slide" Target="slides/slide10.xml"/><Relationship Id="rId36" Type="http://schemas.openxmlformats.org/officeDocument/2006/relationships/slide" Target="slides/slide32.xml"/><Relationship Id="rId17" Type="http://schemas.openxmlformats.org/officeDocument/2006/relationships/slide" Target="slides/slide13.xml"/><Relationship Id="rId39" Type="http://schemas.openxmlformats.org/officeDocument/2006/relationships/font" Target="fonts/HelveticaNeue-bold.fntdata"/><Relationship Id="rId16" Type="http://schemas.openxmlformats.org/officeDocument/2006/relationships/slide" Target="slides/slide12.xml"/><Relationship Id="rId38" Type="http://schemas.openxmlformats.org/officeDocument/2006/relationships/font" Target="fonts/HelveticaNeue-regular.fntdata"/><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f77e62479a_0_1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1" name="Google Shape;71;gf77e62479a_0_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aa27c76dc1_0_9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2" name="Google Shape;162;gaa27c76dc1_0_9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aa27c76dc1_0_10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9" name="Google Shape;169;gaa27c76dc1_0_10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aa27c76dc1_0_11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7" name="Google Shape;177;gaa27c76dc1_0_1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aa27c76dc1_0_11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5" name="Google Shape;185;gaa27c76dc1_0_1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aa27c76dc1_0_12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93" name="Google Shape;193;gaa27c76dc1_0_1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aa27c76dc1_0_13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01" name="Google Shape;201;gaa27c76dc1_0_1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aa27c76dc1_0_16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09" name="Google Shape;209;gaa27c76dc1_0_16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aa27c76dc1_0_1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8" name="Google Shape;218;gaa27c76dc1_0_14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19" name="Google Shape;219;gaa27c76dc1_0_14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aa27c76dc1_0_7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0" name="Google Shape;230;gaa27c76dc1_0_7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31" name="Google Shape;231;gaa27c76dc1_0_7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p1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39" name="Google Shape;239;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f77e62479a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5" name="Google Shape;85;gf77e62479a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p2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48" name="Google Shape;248;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p1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56" name="Google Shape;256;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63" name="Google Shape;263;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aa27c76dc1_0_18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71" name="Google Shape;271;gaa27c76dc1_0_18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aa27c76dc1_0_18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78" name="Google Shape;278;gaa27c76dc1_0_18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aa27c76dc1_0_19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85" name="Google Shape;285;gaa27c76dc1_0_19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p2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92" name="Google Shape;292;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aa27c76dc1_0_20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99" name="Google Shape;299;gaa27c76dc1_0_20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aa27c76dc1_0_22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06" name="Google Shape;306;gaa27c76dc1_0_2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aa27c76dc1_0_21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13" name="Google Shape;313;gaa27c76dc1_0_2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9" name="Google Shape;99;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aa27c76dc1_0_23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20" name="Google Shape;320;gaa27c76dc1_0_2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b3ae1436b2_3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27" name="Google Shape;327;gb3ae1436b2_3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aa27c76dc1_0_6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4" name="Google Shape;334;gaa27c76dc1_0_6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35" name="Google Shape;335;gaa27c76dc1_0_6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41" name="Google Shape;341;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aa27c76dc1_0_2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3" name="Google Shape;113;gaa27c76dc1_0_23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4" name="Google Shape;114;gaa27c76dc1_0_23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aa27c76dc1_0_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0" name="Google Shape;120;gaa27c76dc1_0_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1" name="Google Shape;121;gaa27c76dc1_0_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aa27c76dc1_0_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8" name="Google Shape;128;gaa27c76dc1_0_5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9" name="Google Shape;129;gaa27c76dc1_0_5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6" name="Google Shape;136;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aa27c76dc1_0_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6" name="Google Shape;146;gaa27c76dc1_0_5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7" name="Google Shape;147;gaa27c76dc1_0_5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aa27c76dc1_0_8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5" name="Google Shape;155;gaa27c76dc1_0_8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12.png"/><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principal">
  <p:cSld name="Título principal">
    <p:spTree>
      <p:nvGrpSpPr>
        <p:cNvPr id="12" name="Shape 12"/>
        <p:cNvGrpSpPr/>
        <p:nvPr/>
      </p:nvGrpSpPr>
      <p:grpSpPr>
        <a:xfrm>
          <a:off x="0" y="0"/>
          <a:ext cx="0" cy="0"/>
          <a:chOff x="0" y="0"/>
          <a:chExt cx="0" cy="0"/>
        </a:xfrm>
      </p:grpSpPr>
      <p:sp>
        <p:nvSpPr>
          <p:cNvPr id="13" name="Google Shape;13;p2"/>
          <p:cNvSpPr txBox="1"/>
          <p:nvPr>
            <p:ph type="ctrTitle"/>
          </p:nvPr>
        </p:nvSpPr>
        <p:spPr>
          <a:xfrm>
            <a:off x="1300235" y="2297874"/>
            <a:ext cx="10363200" cy="1131126"/>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000"/>
              <a:buFont typeface="Calibri"/>
              <a:buNone/>
              <a:defRPr b="1" i="0" sz="40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4" name="Google Shape;14;p2"/>
          <p:cNvSpPr txBox="1"/>
          <p:nvPr>
            <p:ph idx="1" type="subTitle"/>
          </p:nvPr>
        </p:nvSpPr>
        <p:spPr>
          <a:xfrm>
            <a:off x="1300235" y="3537914"/>
            <a:ext cx="9144000" cy="805486"/>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rgbClr val="3F3F3F"/>
              </a:buClr>
              <a:buSzPts val="2400"/>
              <a:buFont typeface="Arial"/>
              <a:buNone/>
              <a:defRPr b="0" i="0" sz="2400" u="none" cap="none" strike="noStrike">
                <a:solidFill>
                  <a:srgbClr val="3F3F3F"/>
                </a:solidFill>
                <a:latin typeface="Calibri"/>
                <a:ea typeface="Calibri"/>
                <a:cs typeface="Calibri"/>
                <a:sym typeface="Calibri"/>
              </a:defRPr>
            </a:lvl1pPr>
            <a:lvl2pPr lvl="1" marR="0" rtl="0" algn="ctr">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2pPr>
            <a:lvl3pPr lvl="2" marR="0" rtl="0" algn="ctr">
              <a:lnSpc>
                <a:spcPct val="90000"/>
              </a:lnSpc>
              <a:spcBef>
                <a:spcPts val="5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3pPr>
            <a:lvl4pPr lvl="3"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4pPr>
            <a:lvl5pPr lvl="4"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9pPr>
          </a:lstStyle>
          <a:p/>
        </p:txBody>
      </p:sp>
      <p:sp>
        <p:nvSpPr>
          <p:cNvPr id="15" name="Google Shape;15;p2"/>
          <p:cNvSpPr txBox="1"/>
          <p:nvPr>
            <p:ph idx="2" type="body"/>
          </p:nvPr>
        </p:nvSpPr>
        <p:spPr>
          <a:xfrm>
            <a:off x="8064499" y="4412203"/>
            <a:ext cx="3598935" cy="374110"/>
          </a:xfrm>
          <a:prstGeom prst="rect">
            <a:avLst/>
          </a:prstGeom>
          <a:noFill/>
          <a:ln>
            <a:noFill/>
          </a:ln>
        </p:spPr>
        <p:txBody>
          <a:bodyPr anchorCtr="0" anchor="t" bIns="45700" lIns="91425" spcFirstLastPara="1" rIns="91425" wrap="square" tIns="45700">
            <a:noAutofit/>
          </a:bodyPr>
          <a:lstStyle>
            <a:lvl1pPr indent="-228600" lvl="0" marL="457200" marR="0" rtl="0" algn="r">
              <a:lnSpc>
                <a:spcPct val="90000"/>
              </a:lnSpc>
              <a:spcBef>
                <a:spcPts val="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6" name="Google Shape;16;p2"/>
          <p:cNvSpPr txBox="1"/>
          <p:nvPr>
            <p:ph idx="3" type="body"/>
          </p:nvPr>
        </p:nvSpPr>
        <p:spPr>
          <a:xfrm>
            <a:off x="8064499" y="4840691"/>
            <a:ext cx="3598935" cy="282295"/>
          </a:xfrm>
          <a:prstGeom prst="rect">
            <a:avLst/>
          </a:prstGeom>
          <a:noFill/>
          <a:ln>
            <a:noFill/>
          </a:ln>
        </p:spPr>
        <p:txBody>
          <a:bodyPr anchorCtr="0" anchor="t" bIns="45700" lIns="91425" spcFirstLastPara="1" rIns="91425" wrap="square" tIns="45700">
            <a:noAutofit/>
          </a:bodyPr>
          <a:lstStyle>
            <a:lvl1pPr indent="-228600" lvl="0" marL="457200" marR="0" rtl="0" algn="r">
              <a:lnSpc>
                <a:spcPct val="90000"/>
              </a:lnSpc>
              <a:spcBef>
                <a:spcPts val="0"/>
              </a:spcBef>
              <a:spcAft>
                <a:spcPts val="0"/>
              </a:spcAft>
              <a:buClr>
                <a:srgbClr val="0070C0"/>
              </a:buClr>
              <a:buSzPts val="1600"/>
              <a:buFont typeface="Arial"/>
              <a:buNone/>
              <a:defRPr b="0" i="0" sz="1600" u="none" cap="none" strike="noStrike">
                <a:solidFill>
                  <a:srgbClr val="0070C0"/>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7" name="Google Shape;17;p2"/>
          <p:cNvSpPr txBox="1"/>
          <p:nvPr>
            <p:ph idx="4" type="body"/>
          </p:nvPr>
        </p:nvSpPr>
        <p:spPr>
          <a:xfrm>
            <a:off x="8064499" y="5177539"/>
            <a:ext cx="3598935" cy="282295"/>
          </a:xfrm>
          <a:prstGeom prst="rect">
            <a:avLst/>
          </a:prstGeom>
          <a:noFill/>
          <a:ln>
            <a:noFill/>
          </a:ln>
        </p:spPr>
        <p:txBody>
          <a:bodyPr anchorCtr="0" anchor="t" bIns="45700" lIns="91425" spcFirstLastPara="1" rIns="91425" wrap="square" tIns="45700">
            <a:noAutofit/>
          </a:bodyPr>
          <a:lstStyle>
            <a:lvl1pPr indent="-228600" lvl="0" marL="457200" marR="0" rtl="0" algn="r">
              <a:lnSpc>
                <a:spcPct val="90000"/>
              </a:lnSpc>
              <a:spcBef>
                <a:spcPts val="0"/>
              </a:spcBef>
              <a:spcAft>
                <a:spcPts val="0"/>
              </a:spcAft>
              <a:buClr>
                <a:srgbClr val="0070C0"/>
              </a:buClr>
              <a:buSzPts val="1600"/>
              <a:buFont typeface="Arial"/>
              <a:buNone/>
              <a:defRPr b="0" i="0" sz="1600" u="none" cap="none" strike="noStrike">
                <a:solidFill>
                  <a:srgbClr val="0070C0"/>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pic>
        <p:nvPicPr>
          <p:cNvPr id="18" name="Google Shape;18;p2"/>
          <p:cNvPicPr preferRelativeResize="0"/>
          <p:nvPr/>
        </p:nvPicPr>
        <p:blipFill rotWithShape="1">
          <a:blip r:embed="rId2">
            <a:alphaModFix/>
          </a:blip>
          <a:srcRect b="0" l="0" r="0" t="0"/>
          <a:stretch/>
        </p:blipFill>
        <p:spPr>
          <a:xfrm>
            <a:off x="10444235" y="149224"/>
            <a:ext cx="1493520" cy="607765"/>
          </a:xfrm>
          <a:prstGeom prst="rect">
            <a:avLst/>
          </a:prstGeom>
          <a:noFill/>
          <a:ln>
            <a:noFill/>
          </a:ln>
        </p:spPr>
      </p:pic>
      <p:pic>
        <p:nvPicPr>
          <p:cNvPr descr="https://lh6.googleusercontent.com/ZLGXLiyYQBDC3pNpzHlajnnY_WFW4j1mFpcX-qbvfs-xIsFhx2UUvf9cSRhJuQ-mGmXch_v7iOKH5eOYv2CunZheDTkcgPle13S0W0a56GxS1VAULDj-2kKjIumYR8nb6RJ32us8" id="19" name="Google Shape;19;p2"/>
          <p:cNvPicPr preferRelativeResize="0"/>
          <p:nvPr/>
        </p:nvPicPr>
        <p:blipFill rotWithShape="1">
          <a:blip r:embed="rId3">
            <a:alphaModFix/>
          </a:blip>
          <a:srcRect b="0" l="0" r="0" t="0"/>
          <a:stretch/>
        </p:blipFill>
        <p:spPr>
          <a:xfrm>
            <a:off x="975177" y="5373586"/>
            <a:ext cx="2606224" cy="1484415"/>
          </a:xfrm>
          <a:prstGeom prst="rect">
            <a:avLst/>
          </a:prstGeom>
          <a:noFill/>
          <a:ln>
            <a:noFill/>
          </a:ln>
        </p:spPr>
      </p:pic>
      <p:sp>
        <p:nvSpPr>
          <p:cNvPr id="20" name="Google Shape;20;p2"/>
          <p:cNvSpPr txBox="1"/>
          <p:nvPr>
            <p:ph idx="5" type="body"/>
          </p:nvPr>
        </p:nvSpPr>
        <p:spPr>
          <a:xfrm>
            <a:off x="4402065" y="4412203"/>
            <a:ext cx="3598935" cy="374110"/>
          </a:xfrm>
          <a:prstGeom prst="rect">
            <a:avLst/>
          </a:prstGeom>
          <a:noFill/>
          <a:ln>
            <a:noFill/>
          </a:ln>
        </p:spPr>
        <p:txBody>
          <a:bodyPr anchorCtr="0" anchor="t" bIns="45700" lIns="91425" spcFirstLastPara="1" rIns="91425" wrap="square" tIns="45700">
            <a:noAutofit/>
          </a:bodyPr>
          <a:lstStyle>
            <a:lvl1pPr indent="-228600" lvl="0" marL="457200" marR="0" rtl="0" algn="r">
              <a:lnSpc>
                <a:spcPct val="90000"/>
              </a:lnSpc>
              <a:spcBef>
                <a:spcPts val="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1" name="Google Shape;21;p2"/>
          <p:cNvSpPr txBox="1"/>
          <p:nvPr>
            <p:ph idx="6" type="body"/>
          </p:nvPr>
        </p:nvSpPr>
        <p:spPr>
          <a:xfrm>
            <a:off x="4402065" y="4840691"/>
            <a:ext cx="3598935" cy="282295"/>
          </a:xfrm>
          <a:prstGeom prst="rect">
            <a:avLst/>
          </a:prstGeom>
          <a:noFill/>
          <a:ln>
            <a:noFill/>
          </a:ln>
        </p:spPr>
        <p:txBody>
          <a:bodyPr anchorCtr="0" anchor="t" bIns="45700" lIns="91425" spcFirstLastPara="1" rIns="91425" wrap="square" tIns="45700">
            <a:noAutofit/>
          </a:bodyPr>
          <a:lstStyle>
            <a:lvl1pPr indent="-228600" lvl="0" marL="457200" marR="0" rtl="0" algn="r">
              <a:lnSpc>
                <a:spcPct val="90000"/>
              </a:lnSpc>
              <a:spcBef>
                <a:spcPts val="0"/>
              </a:spcBef>
              <a:spcAft>
                <a:spcPts val="0"/>
              </a:spcAft>
              <a:buClr>
                <a:srgbClr val="0070C0"/>
              </a:buClr>
              <a:buSzPts val="1600"/>
              <a:buFont typeface="Arial"/>
              <a:buNone/>
              <a:defRPr b="0" i="0" sz="1600" u="none" cap="none" strike="noStrike">
                <a:solidFill>
                  <a:srgbClr val="0070C0"/>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2" name="Google Shape;22;p2"/>
          <p:cNvSpPr txBox="1"/>
          <p:nvPr>
            <p:ph idx="7" type="body"/>
          </p:nvPr>
        </p:nvSpPr>
        <p:spPr>
          <a:xfrm>
            <a:off x="4402065" y="5177539"/>
            <a:ext cx="3598935" cy="282295"/>
          </a:xfrm>
          <a:prstGeom prst="rect">
            <a:avLst/>
          </a:prstGeom>
          <a:noFill/>
          <a:ln>
            <a:noFill/>
          </a:ln>
        </p:spPr>
        <p:txBody>
          <a:bodyPr anchorCtr="0" anchor="t" bIns="45700" lIns="91425" spcFirstLastPara="1" rIns="91425" wrap="square" tIns="45700">
            <a:noAutofit/>
          </a:bodyPr>
          <a:lstStyle>
            <a:lvl1pPr indent="-228600" lvl="0" marL="457200" marR="0" rtl="0" algn="r">
              <a:lnSpc>
                <a:spcPct val="90000"/>
              </a:lnSpc>
              <a:spcBef>
                <a:spcPts val="0"/>
              </a:spcBef>
              <a:spcAft>
                <a:spcPts val="0"/>
              </a:spcAft>
              <a:buClr>
                <a:srgbClr val="0070C0"/>
              </a:buClr>
              <a:buSzPts val="1600"/>
              <a:buFont typeface="Arial"/>
              <a:buNone/>
              <a:defRPr b="0" i="0" sz="1600" u="none" cap="none" strike="noStrike">
                <a:solidFill>
                  <a:srgbClr val="0070C0"/>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3" name="Google Shape;23;p2"/>
          <p:cNvSpPr txBox="1"/>
          <p:nvPr>
            <p:ph idx="12" type="sldNum"/>
          </p:nvPr>
        </p:nvSpPr>
        <p:spPr>
          <a:xfrm>
            <a:off x="11409045" y="6333134"/>
            <a:ext cx="731700" cy="5250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Índice">
  <p:cSld name="Índice">
    <p:spTree>
      <p:nvGrpSpPr>
        <p:cNvPr id="24" name="Shape 24"/>
        <p:cNvGrpSpPr/>
        <p:nvPr/>
      </p:nvGrpSpPr>
      <p:grpSpPr>
        <a:xfrm>
          <a:off x="0" y="0"/>
          <a:ext cx="0" cy="0"/>
          <a:chOff x="0" y="0"/>
          <a:chExt cx="0" cy="0"/>
        </a:xfrm>
      </p:grpSpPr>
      <p:sp>
        <p:nvSpPr>
          <p:cNvPr id="25" name="Google Shape;25;p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rgbClr val="00B0F0"/>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6" name="Google Shape;26;p3"/>
          <p:cNvSpPr txBox="1"/>
          <p:nvPr/>
        </p:nvSpPr>
        <p:spPr>
          <a:xfrm>
            <a:off x="838200" y="345124"/>
            <a:ext cx="10515600" cy="621528"/>
          </a:xfrm>
          <a:prstGeom prst="rect">
            <a:avLst/>
          </a:prstGeom>
          <a:noFill/>
          <a:ln>
            <a:noFill/>
          </a:ln>
        </p:spPr>
        <p:txBody>
          <a:bodyPr anchorCtr="0" anchor="t" bIns="45700" lIns="91425" spcFirstLastPara="1" rIns="91425" wrap="square" tIns="45700">
            <a:noAutofit/>
          </a:bodyPr>
          <a:lstStyle/>
          <a:p>
            <a:pPr indent="0" lvl="0" marL="0" marR="0" rtl="0" algn="r">
              <a:lnSpc>
                <a:spcPct val="90000"/>
              </a:lnSpc>
              <a:spcBef>
                <a:spcPts val="0"/>
              </a:spcBef>
              <a:spcAft>
                <a:spcPts val="0"/>
              </a:spcAft>
              <a:buClr>
                <a:schemeClr val="dk1"/>
              </a:buClr>
              <a:buSzPts val="3600"/>
              <a:buFont typeface="Calibri"/>
              <a:buNone/>
            </a:pPr>
            <a:r>
              <a:rPr b="1" i="0" lang="en-US" sz="3600" u="none" cap="none" strike="noStrike">
                <a:solidFill>
                  <a:schemeClr val="dk1"/>
                </a:solidFill>
                <a:latin typeface="Calibri"/>
                <a:ea typeface="Calibri"/>
                <a:cs typeface="Calibri"/>
                <a:sym typeface="Calibri"/>
              </a:rPr>
              <a:t>Índice de la clase</a:t>
            </a:r>
            <a:endParaRPr b="1" i="0" sz="3600" u="none" cap="none" strike="noStrike">
              <a:solidFill>
                <a:schemeClr val="dk1"/>
              </a:solidFill>
              <a:latin typeface="Calibri"/>
              <a:ea typeface="Calibri"/>
              <a:cs typeface="Calibri"/>
              <a:sym typeface="Calibri"/>
            </a:endParaRPr>
          </a:p>
        </p:txBody>
      </p:sp>
      <p:sp>
        <p:nvSpPr>
          <p:cNvPr id="27" name="Google Shape;27;p3"/>
          <p:cNvSpPr txBox="1"/>
          <p:nvPr>
            <p:ph idx="12" type="sldNum"/>
          </p:nvPr>
        </p:nvSpPr>
        <p:spPr>
          <a:xfrm>
            <a:off x="11409045" y="6333134"/>
            <a:ext cx="731700" cy="5250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námica o sprint" showMasterSp="0">
  <p:cSld name="Dinámica o sprint">
    <p:spTree>
      <p:nvGrpSpPr>
        <p:cNvPr id="28" name="Shape 28"/>
        <p:cNvGrpSpPr/>
        <p:nvPr/>
      </p:nvGrpSpPr>
      <p:grpSpPr>
        <a:xfrm>
          <a:off x="0" y="0"/>
          <a:ext cx="0" cy="0"/>
          <a:chOff x="0" y="0"/>
          <a:chExt cx="0" cy="0"/>
        </a:xfrm>
      </p:grpSpPr>
      <p:sp>
        <p:nvSpPr>
          <p:cNvPr id="29" name="Google Shape;29;p4"/>
          <p:cNvSpPr txBox="1"/>
          <p:nvPr>
            <p:ph type="ctrTitle"/>
          </p:nvPr>
        </p:nvSpPr>
        <p:spPr>
          <a:xfrm>
            <a:off x="2452438" y="658912"/>
            <a:ext cx="9225035" cy="1131126"/>
          </a:xfrm>
          <a:prstGeom prst="rect">
            <a:avLst/>
          </a:prstGeom>
          <a:noFill/>
          <a:ln>
            <a:noFill/>
          </a:ln>
        </p:spPr>
        <p:txBody>
          <a:bodyPr anchorCtr="0" anchor="t" bIns="45700" lIns="91425" spcFirstLastPara="1" rIns="91425" wrap="square" tIns="45700">
            <a:normAutofit/>
          </a:bodyPr>
          <a:lstStyle>
            <a:lvl1pPr lvl="0" marR="0" rtl="0" algn="l">
              <a:lnSpc>
                <a:spcPct val="90000"/>
              </a:lnSpc>
              <a:spcBef>
                <a:spcPts val="0"/>
              </a:spcBef>
              <a:spcAft>
                <a:spcPts val="0"/>
              </a:spcAft>
              <a:buClr>
                <a:schemeClr val="dk1"/>
              </a:buClr>
              <a:buSzPts val="2800"/>
              <a:buFont typeface="Calibri"/>
              <a:buNone/>
              <a:defRPr b="1" i="0" sz="2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30" name="Google Shape;30;p4"/>
          <p:cNvSpPr txBox="1"/>
          <p:nvPr>
            <p:ph idx="1" type="subTitle"/>
          </p:nvPr>
        </p:nvSpPr>
        <p:spPr>
          <a:xfrm>
            <a:off x="2438399" y="1967875"/>
            <a:ext cx="9225035" cy="4305925"/>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rgbClr val="3F3F3F"/>
              </a:buClr>
              <a:buSzPts val="2000"/>
              <a:buFont typeface="Arial"/>
              <a:buNone/>
              <a:defRPr b="0" i="0" sz="2000" u="none" cap="none" strike="noStrike">
                <a:solidFill>
                  <a:srgbClr val="3F3F3F"/>
                </a:solidFill>
                <a:latin typeface="Calibri"/>
                <a:ea typeface="Calibri"/>
                <a:cs typeface="Calibri"/>
                <a:sym typeface="Calibri"/>
              </a:defRPr>
            </a:lvl1pPr>
            <a:lvl2pPr lvl="1" marR="0" rtl="0" algn="ctr">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2pPr>
            <a:lvl3pPr lvl="2" marR="0" rtl="0" algn="ctr">
              <a:lnSpc>
                <a:spcPct val="90000"/>
              </a:lnSpc>
              <a:spcBef>
                <a:spcPts val="5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3pPr>
            <a:lvl4pPr lvl="3"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4pPr>
            <a:lvl5pPr lvl="4"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9pPr>
          </a:lstStyle>
          <a:p/>
        </p:txBody>
      </p:sp>
      <p:grpSp>
        <p:nvGrpSpPr>
          <p:cNvPr id="31" name="Google Shape;31;p4"/>
          <p:cNvGrpSpPr/>
          <p:nvPr/>
        </p:nvGrpSpPr>
        <p:grpSpPr>
          <a:xfrm>
            <a:off x="-352959" y="10302"/>
            <a:ext cx="2103423" cy="3574571"/>
            <a:chOff x="2364841" y="425886"/>
            <a:chExt cx="2103423" cy="3574571"/>
          </a:xfrm>
        </p:grpSpPr>
        <p:sp>
          <p:nvSpPr>
            <p:cNvPr id="32" name="Google Shape;32;p4"/>
            <p:cNvSpPr/>
            <p:nvPr/>
          </p:nvSpPr>
          <p:spPr>
            <a:xfrm rot="-9000000">
              <a:off x="2485265" y="581759"/>
              <a:ext cx="810774" cy="698943"/>
            </a:xfrm>
            <a:prstGeom prst="triangle">
              <a:avLst>
                <a:gd fmla="val 50000" name="adj"/>
              </a:avLst>
            </a:prstGeom>
            <a:solidFill>
              <a:srgbClr val="FAD34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3" name="Google Shape;33;p4"/>
            <p:cNvSpPr/>
            <p:nvPr/>
          </p:nvSpPr>
          <p:spPr>
            <a:xfrm rot="-9000000">
              <a:off x="3185107" y="989259"/>
              <a:ext cx="810774" cy="698943"/>
            </a:xfrm>
            <a:prstGeom prst="triangle">
              <a:avLst>
                <a:gd fmla="val 50000" name="adj"/>
              </a:avLst>
            </a:prstGeom>
            <a:solidFill>
              <a:srgbClr val="FF7C3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4" name="Google Shape;34;p4"/>
            <p:cNvSpPr/>
            <p:nvPr/>
          </p:nvSpPr>
          <p:spPr>
            <a:xfrm rot="1794778">
              <a:off x="2833478" y="785511"/>
              <a:ext cx="810774" cy="698943"/>
            </a:xfrm>
            <a:prstGeom prst="triangle">
              <a:avLst>
                <a:gd fmla="val 50000" name="adj"/>
              </a:avLst>
            </a:prstGeom>
            <a:solidFill>
              <a:srgbClr val="F7A33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5" name="Google Shape;35;p4"/>
            <p:cNvSpPr/>
            <p:nvPr/>
          </p:nvSpPr>
          <p:spPr>
            <a:xfrm rot="1794778">
              <a:off x="3536736" y="1193015"/>
              <a:ext cx="810774" cy="698943"/>
            </a:xfrm>
            <a:prstGeom prst="triangle">
              <a:avLst>
                <a:gd fmla="val 50000" name="adj"/>
              </a:avLst>
            </a:prstGeom>
            <a:solidFill>
              <a:srgbClr val="FF454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6" name="Google Shape;36;p4"/>
            <p:cNvSpPr/>
            <p:nvPr/>
          </p:nvSpPr>
          <p:spPr>
            <a:xfrm rot="-9000000">
              <a:off x="3188198" y="2737033"/>
              <a:ext cx="810774" cy="698943"/>
            </a:xfrm>
            <a:prstGeom prst="triangle">
              <a:avLst>
                <a:gd fmla="val 50000" name="adj"/>
              </a:avLst>
            </a:prstGeom>
            <a:solidFill>
              <a:srgbClr val="00878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7" name="Google Shape;37;p4"/>
            <p:cNvSpPr/>
            <p:nvPr/>
          </p:nvSpPr>
          <p:spPr>
            <a:xfrm rot="-9000000">
              <a:off x="2485266" y="3145641"/>
              <a:ext cx="810774" cy="698943"/>
            </a:xfrm>
            <a:prstGeom prst="triangle">
              <a:avLst>
                <a:gd fmla="val 50000" name="adj"/>
              </a:avLst>
            </a:prstGeom>
            <a:solidFill>
              <a:srgbClr val="008FC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8" name="Google Shape;38;p4"/>
            <p:cNvSpPr/>
            <p:nvPr/>
          </p:nvSpPr>
          <p:spPr>
            <a:xfrm rot="1794778">
              <a:off x="2834762" y="2539064"/>
              <a:ext cx="810774" cy="698943"/>
            </a:xfrm>
            <a:prstGeom prst="triangle">
              <a:avLst>
                <a:gd fmla="val 50000" name="adj"/>
              </a:avLst>
            </a:prstGeom>
            <a:solidFill>
              <a:srgbClr val="03ACD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9" name="Google Shape;39;p4"/>
            <p:cNvSpPr/>
            <p:nvPr/>
          </p:nvSpPr>
          <p:spPr>
            <a:xfrm rot="1794778">
              <a:off x="3537218" y="2130454"/>
              <a:ext cx="810774" cy="698943"/>
            </a:xfrm>
            <a:prstGeom prst="triangle">
              <a:avLst>
                <a:gd fmla="val 50000" name="adj"/>
              </a:avLst>
            </a:prstGeom>
            <a:solidFill>
              <a:srgbClr val="40AA5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sp>
        <p:nvSpPr>
          <p:cNvPr id="40" name="Google Shape;40;p4"/>
          <p:cNvSpPr txBox="1"/>
          <p:nvPr>
            <p:ph idx="12" type="sldNum"/>
          </p:nvPr>
        </p:nvSpPr>
        <p:spPr>
          <a:xfrm>
            <a:off x="11409045" y="6333134"/>
            <a:ext cx="731700" cy="5250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rgbClr val="3F3F3F"/>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rgbClr val="3F3F3F"/>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rgbClr val="3F3F3F"/>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rgbClr val="3F3F3F"/>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rgbClr val="3F3F3F"/>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rgbClr val="3F3F3F"/>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rgbClr val="3F3F3F"/>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rgbClr val="3F3F3F"/>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rgbClr val="3F3F3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ierre" showMasterSp="0">
  <p:cSld name="Cierre">
    <p:spTree>
      <p:nvGrpSpPr>
        <p:cNvPr id="41" name="Shape 41"/>
        <p:cNvGrpSpPr/>
        <p:nvPr/>
      </p:nvGrpSpPr>
      <p:grpSpPr>
        <a:xfrm>
          <a:off x="0" y="0"/>
          <a:ext cx="0" cy="0"/>
          <a:chOff x="0" y="0"/>
          <a:chExt cx="0" cy="0"/>
        </a:xfrm>
      </p:grpSpPr>
      <p:pic>
        <p:nvPicPr>
          <p:cNvPr id="42" name="Google Shape;42;p5"/>
          <p:cNvPicPr preferRelativeResize="0"/>
          <p:nvPr/>
        </p:nvPicPr>
        <p:blipFill rotWithShape="1">
          <a:blip r:embed="rId2">
            <a:alphaModFix/>
          </a:blip>
          <a:srcRect b="0" l="0" r="0" t="0"/>
          <a:stretch/>
        </p:blipFill>
        <p:spPr>
          <a:xfrm>
            <a:off x="265594" y="-2231"/>
            <a:ext cx="11660813" cy="6858000"/>
          </a:xfrm>
          <a:prstGeom prst="rect">
            <a:avLst/>
          </a:prstGeom>
          <a:noFill/>
          <a:ln>
            <a:noFill/>
          </a:ln>
        </p:spPr>
      </p:pic>
      <p:pic>
        <p:nvPicPr>
          <p:cNvPr id="43" name="Google Shape;43;p5"/>
          <p:cNvPicPr preferRelativeResize="0"/>
          <p:nvPr/>
        </p:nvPicPr>
        <p:blipFill rotWithShape="1">
          <a:blip r:embed="rId3">
            <a:alphaModFix/>
          </a:blip>
          <a:srcRect b="0" l="0" r="0" t="0"/>
          <a:stretch/>
        </p:blipFill>
        <p:spPr>
          <a:xfrm>
            <a:off x="2928785" y="4411606"/>
            <a:ext cx="2043857" cy="831716"/>
          </a:xfrm>
          <a:prstGeom prst="rect">
            <a:avLst/>
          </a:prstGeom>
          <a:noFill/>
          <a:ln>
            <a:noFill/>
          </a:ln>
        </p:spPr>
      </p:pic>
      <p:pic>
        <p:nvPicPr>
          <p:cNvPr descr="https://lh6.googleusercontent.com/ZLGXLiyYQBDC3pNpzHlajnnY_WFW4j1mFpcX-qbvfs-xIsFhx2UUvf9cSRhJuQ-mGmXch_v7iOKH5eOYv2CunZheDTkcgPle13S0W0a56GxS1VAULDj-2kKjIumYR8nb6RJ32us8" id="44" name="Google Shape;44;p5"/>
          <p:cNvPicPr preferRelativeResize="0"/>
          <p:nvPr/>
        </p:nvPicPr>
        <p:blipFill rotWithShape="1">
          <a:blip r:embed="rId4">
            <a:alphaModFix/>
          </a:blip>
          <a:srcRect b="31638" l="0" r="0" t="14821"/>
          <a:stretch/>
        </p:blipFill>
        <p:spPr>
          <a:xfrm>
            <a:off x="5557533" y="4439638"/>
            <a:ext cx="2635516" cy="803684"/>
          </a:xfrm>
          <a:prstGeom prst="rect">
            <a:avLst/>
          </a:prstGeom>
          <a:noFill/>
          <a:ln>
            <a:noFill/>
          </a:ln>
        </p:spPr>
      </p:pic>
      <p:sp>
        <p:nvSpPr>
          <p:cNvPr id="45" name="Google Shape;45;p5"/>
          <p:cNvSpPr txBox="1"/>
          <p:nvPr/>
        </p:nvSpPr>
        <p:spPr>
          <a:xfrm>
            <a:off x="2624554" y="2663563"/>
            <a:ext cx="5846081" cy="1165491"/>
          </a:xfrm>
          <a:prstGeom prst="rect">
            <a:avLst/>
          </a:prstGeom>
          <a:noFill/>
          <a:ln>
            <a:noFill/>
          </a:ln>
        </p:spPr>
        <p:txBody>
          <a:bodyPr anchorCtr="0" anchor="b" bIns="45700" lIns="91425" spcFirstLastPara="1" rIns="91425" wrap="square" tIns="45700">
            <a:normAutofit/>
          </a:bodyPr>
          <a:lstStyle/>
          <a:p>
            <a:pPr indent="0" lvl="0" marL="0" marR="0" rtl="0" algn="ctr">
              <a:lnSpc>
                <a:spcPct val="90000"/>
              </a:lnSpc>
              <a:spcBef>
                <a:spcPts val="0"/>
              </a:spcBef>
              <a:spcAft>
                <a:spcPts val="0"/>
              </a:spcAft>
              <a:buClr>
                <a:schemeClr val="dk1"/>
              </a:buClr>
              <a:buSzPts val="6000"/>
              <a:buFont typeface="Calibri"/>
              <a:buNone/>
            </a:pPr>
            <a:r>
              <a:rPr b="1" i="0" lang="en-US" sz="6000" u="none" cap="none" strike="noStrike">
                <a:solidFill>
                  <a:schemeClr val="dk1"/>
                </a:solidFill>
                <a:latin typeface="Calibri"/>
                <a:ea typeface="Calibri"/>
                <a:cs typeface="Calibri"/>
                <a:sym typeface="Calibri"/>
              </a:rPr>
              <a:t>Muchas gracias</a:t>
            </a:r>
            <a:endParaRPr b="0" i="0" sz="1400" u="none" cap="none" strike="noStrike">
              <a:solidFill>
                <a:srgbClr val="000000"/>
              </a:solidFill>
              <a:latin typeface="Arial"/>
              <a:ea typeface="Arial"/>
              <a:cs typeface="Arial"/>
              <a:sym typeface="Arial"/>
            </a:endParaRPr>
          </a:p>
        </p:txBody>
      </p:sp>
      <p:sp>
        <p:nvSpPr>
          <p:cNvPr id="46" name="Google Shape;46;p5"/>
          <p:cNvSpPr txBox="1"/>
          <p:nvPr/>
        </p:nvSpPr>
        <p:spPr>
          <a:xfrm>
            <a:off x="2624553" y="3683146"/>
            <a:ext cx="5846081" cy="229186"/>
          </a:xfrm>
          <a:prstGeom prst="rect">
            <a:avLst/>
          </a:prstGeom>
          <a:noFill/>
          <a:ln>
            <a:noFill/>
          </a:ln>
        </p:spPr>
        <p:txBody>
          <a:bodyPr anchorCtr="0" anchor="b" bIns="45700" lIns="91425" spcFirstLastPara="1" rIns="91425" wrap="square" tIns="45700">
            <a:normAutofit/>
          </a:bodyPr>
          <a:lstStyle/>
          <a:p>
            <a:pPr indent="0" lvl="0" marL="0" marR="0" rtl="0" algn="ctr">
              <a:lnSpc>
                <a:spcPct val="70000"/>
              </a:lnSpc>
              <a:spcBef>
                <a:spcPts val="0"/>
              </a:spcBef>
              <a:spcAft>
                <a:spcPts val="0"/>
              </a:spcAft>
              <a:buClr>
                <a:schemeClr val="dk1"/>
              </a:buClr>
              <a:buSzPts val="555"/>
              <a:buFont typeface="Calibri"/>
              <a:buNone/>
            </a:pPr>
            <a:br>
              <a:rPr b="0" i="0" lang="en-US" sz="555" u="none" cap="none" strike="noStrike">
                <a:solidFill>
                  <a:schemeClr val="dk1"/>
                </a:solidFill>
                <a:latin typeface="Calibri"/>
                <a:ea typeface="Calibri"/>
                <a:cs typeface="Calibri"/>
                <a:sym typeface="Calibri"/>
              </a:rPr>
            </a:br>
            <a:r>
              <a:rPr b="0" i="0" lang="en-US" sz="555" u="none" cap="none" strike="noStrike">
                <a:solidFill>
                  <a:srgbClr val="444444"/>
                </a:solidFill>
                <a:latin typeface="Helvetica Neue"/>
                <a:ea typeface="Helvetica Neue"/>
                <a:cs typeface="Helvetica Neue"/>
                <a:sym typeface="Helvetica Neue"/>
              </a:rPr>
              <a:t>01001101 01110101 01100011 01101000 01100001 01110011 00100000 01100111 01110010 01100001 01100011 01101001 01100001 01110011</a:t>
            </a:r>
            <a:endParaRPr b="1" i="0" sz="555" u="none" cap="none" strike="noStrike">
              <a:solidFill>
                <a:schemeClr val="dk1"/>
              </a:solidFill>
              <a:latin typeface="Calibri"/>
              <a:ea typeface="Calibri"/>
              <a:cs typeface="Calibri"/>
              <a:sym typeface="Calibri"/>
            </a:endParaRPr>
          </a:p>
        </p:txBody>
      </p:sp>
      <p:grpSp>
        <p:nvGrpSpPr>
          <p:cNvPr id="47" name="Google Shape;47;p5"/>
          <p:cNvGrpSpPr/>
          <p:nvPr/>
        </p:nvGrpSpPr>
        <p:grpSpPr>
          <a:xfrm>
            <a:off x="-12700" y="-2229"/>
            <a:ext cx="2705821" cy="6860233"/>
            <a:chOff x="-12700" y="-2229"/>
            <a:chExt cx="2705821" cy="6860233"/>
          </a:xfrm>
        </p:grpSpPr>
        <p:sp>
          <p:nvSpPr>
            <p:cNvPr id="48" name="Google Shape;48;p5"/>
            <p:cNvSpPr/>
            <p:nvPr/>
          </p:nvSpPr>
          <p:spPr>
            <a:xfrm>
              <a:off x="-270" y="5986919"/>
              <a:ext cx="1742170" cy="871085"/>
            </a:xfrm>
            <a:prstGeom prst="triangle">
              <a:avLst>
                <a:gd fmla="val 50000" name="adj"/>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9" name="Google Shape;49;p5"/>
            <p:cNvSpPr/>
            <p:nvPr/>
          </p:nvSpPr>
          <p:spPr>
            <a:xfrm rot="5400000">
              <a:off x="-409146" y="403358"/>
              <a:ext cx="1616927" cy="805754"/>
            </a:xfrm>
            <a:prstGeom prst="triangle">
              <a:avLst>
                <a:gd fmla="val 50000" name="adj"/>
              </a:avLst>
            </a:prstGeom>
            <a:solidFill>
              <a:srgbClr val="F05C6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0" name="Google Shape;50;p5"/>
            <p:cNvSpPr/>
            <p:nvPr/>
          </p:nvSpPr>
          <p:spPr>
            <a:xfrm rot="2700000">
              <a:off x="255135" y="1128813"/>
              <a:ext cx="1231900" cy="1231900"/>
            </a:xfrm>
            <a:prstGeom prst="rect">
              <a:avLst/>
            </a:prstGeom>
            <a:solidFill>
              <a:srgbClr val="374E6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1" name="Google Shape;51;p5"/>
            <p:cNvSpPr/>
            <p:nvPr/>
          </p:nvSpPr>
          <p:spPr>
            <a:xfrm rot="5400000">
              <a:off x="-418287" y="5523999"/>
              <a:ext cx="1616927" cy="805754"/>
            </a:xfrm>
            <a:prstGeom prst="triangle">
              <a:avLst>
                <a:gd fmla="val 50000" name="adj"/>
              </a:avLst>
            </a:prstGeom>
            <a:solidFill>
              <a:srgbClr val="F05C6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2" name="Google Shape;52;p5"/>
            <p:cNvSpPr/>
            <p:nvPr/>
          </p:nvSpPr>
          <p:spPr>
            <a:xfrm rot="2700000">
              <a:off x="254864" y="4372397"/>
              <a:ext cx="1231900" cy="1231900"/>
            </a:xfrm>
            <a:prstGeom prst="rect">
              <a:avLst/>
            </a:prstGeom>
            <a:solidFill>
              <a:srgbClr val="FAD34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3" name="Google Shape;53;p5"/>
            <p:cNvSpPr/>
            <p:nvPr/>
          </p:nvSpPr>
          <p:spPr>
            <a:xfrm rot="2700000">
              <a:off x="1206086" y="5311919"/>
              <a:ext cx="1231900" cy="1231900"/>
            </a:xfrm>
            <a:prstGeom prst="rect">
              <a:avLst/>
            </a:prstGeom>
            <a:solidFill>
              <a:srgbClr val="40AA5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sp>
        <p:nvSpPr>
          <p:cNvPr id="54" name="Google Shape;54;p5"/>
          <p:cNvSpPr txBox="1"/>
          <p:nvPr>
            <p:ph idx="12" type="sldNum"/>
          </p:nvPr>
        </p:nvSpPr>
        <p:spPr>
          <a:xfrm>
            <a:off x="11409045" y="6333134"/>
            <a:ext cx="731700" cy="5250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ción">
  <p:cSld name="Sección">
    <p:spTree>
      <p:nvGrpSpPr>
        <p:cNvPr id="55" name="Shape 55"/>
        <p:cNvGrpSpPr/>
        <p:nvPr/>
      </p:nvGrpSpPr>
      <p:grpSpPr>
        <a:xfrm>
          <a:off x="0" y="0"/>
          <a:ext cx="0" cy="0"/>
          <a:chOff x="0" y="0"/>
          <a:chExt cx="0" cy="0"/>
        </a:xfrm>
      </p:grpSpPr>
      <p:sp>
        <p:nvSpPr>
          <p:cNvPr id="56" name="Google Shape;56;p6"/>
          <p:cNvSpPr txBox="1"/>
          <p:nvPr>
            <p:ph type="ctrTitle"/>
          </p:nvPr>
        </p:nvSpPr>
        <p:spPr>
          <a:xfrm>
            <a:off x="1930400" y="2297874"/>
            <a:ext cx="9733035" cy="1131126"/>
          </a:xfrm>
          <a:prstGeom prst="rect">
            <a:avLst/>
          </a:prstGeom>
          <a:noFill/>
          <a:ln>
            <a:noFill/>
          </a:ln>
        </p:spPr>
        <p:txBody>
          <a:bodyPr anchorCtr="0" anchor="t" bIns="45700" lIns="91425" spcFirstLastPara="1" rIns="91425" wrap="square" tIns="45700">
            <a:normAutofit/>
          </a:bodyPr>
          <a:lstStyle>
            <a:lvl1pPr lvl="0" marR="0" rtl="0" algn="r">
              <a:lnSpc>
                <a:spcPct val="90000"/>
              </a:lnSpc>
              <a:spcBef>
                <a:spcPts val="0"/>
              </a:spcBef>
              <a:spcAft>
                <a:spcPts val="0"/>
              </a:spcAft>
              <a:buClr>
                <a:schemeClr val="dk1"/>
              </a:buClr>
              <a:buSzPts val="3600"/>
              <a:buFont typeface="Calibri"/>
              <a:buNone/>
              <a:defRPr b="1" i="0" sz="36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57" name="Google Shape;57;p6"/>
          <p:cNvSpPr txBox="1"/>
          <p:nvPr>
            <p:ph idx="1" type="subTitle"/>
          </p:nvPr>
        </p:nvSpPr>
        <p:spPr>
          <a:xfrm>
            <a:off x="2519435" y="3537914"/>
            <a:ext cx="9144000" cy="805486"/>
          </a:xfrm>
          <a:prstGeom prst="rect">
            <a:avLst/>
          </a:prstGeom>
          <a:noFill/>
          <a:ln>
            <a:noFill/>
          </a:ln>
        </p:spPr>
        <p:txBody>
          <a:bodyPr anchorCtr="0" anchor="t" bIns="45700" lIns="91425" spcFirstLastPara="1" rIns="91425" wrap="square" tIns="45700">
            <a:noAutofit/>
          </a:bodyPr>
          <a:lstStyle>
            <a:lvl1pPr lvl="0" marR="0" rtl="0" algn="r">
              <a:lnSpc>
                <a:spcPct val="90000"/>
              </a:lnSpc>
              <a:spcBef>
                <a:spcPts val="1000"/>
              </a:spcBef>
              <a:spcAft>
                <a:spcPts val="0"/>
              </a:spcAft>
              <a:buClr>
                <a:srgbClr val="3F3F3F"/>
              </a:buClr>
              <a:buSzPts val="2400"/>
              <a:buFont typeface="Arial"/>
              <a:buNone/>
              <a:defRPr b="0" i="0" sz="2400" u="none" cap="none" strike="noStrike">
                <a:solidFill>
                  <a:srgbClr val="3F3F3F"/>
                </a:solidFill>
                <a:latin typeface="Calibri"/>
                <a:ea typeface="Calibri"/>
                <a:cs typeface="Calibri"/>
                <a:sym typeface="Calibri"/>
              </a:defRPr>
            </a:lvl1pPr>
            <a:lvl2pPr lvl="1" marR="0" rtl="0" algn="ctr">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2pPr>
            <a:lvl3pPr lvl="2" marR="0" rtl="0" algn="ctr">
              <a:lnSpc>
                <a:spcPct val="90000"/>
              </a:lnSpc>
              <a:spcBef>
                <a:spcPts val="5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3pPr>
            <a:lvl4pPr lvl="3"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4pPr>
            <a:lvl5pPr lvl="4"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9pPr>
          </a:lstStyle>
          <a:p/>
        </p:txBody>
      </p:sp>
      <p:sp>
        <p:nvSpPr>
          <p:cNvPr id="58" name="Google Shape;58;p6"/>
          <p:cNvSpPr txBox="1"/>
          <p:nvPr>
            <p:ph idx="12" type="sldNum"/>
          </p:nvPr>
        </p:nvSpPr>
        <p:spPr>
          <a:xfrm>
            <a:off x="11409045" y="6333134"/>
            <a:ext cx="731700" cy="5250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rgbClr val="3F3F3F"/>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rgbClr val="3F3F3F"/>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rgbClr val="3F3F3F"/>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rgbClr val="3F3F3F"/>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rgbClr val="3F3F3F"/>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rgbClr val="3F3F3F"/>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rgbClr val="3F3F3F"/>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rgbClr val="3F3F3F"/>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rgbClr val="3F3F3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bliografía y lecturas complementarias">
  <p:cSld name="Bibliografía y lecturas complementarias">
    <p:spTree>
      <p:nvGrpSpPr>
        <p:cNvPr id="59" name="Shape 59"/>
        <p:cNvGrpSpPr/>
        <p:nvPr/>
      </p:nvGrpSpPr>
      <p:grpSpPr>
        <a:xfrm>
          <a:off x="0" y="0"/>
          <a:ext cx="0" cy="0"/>
          <a:chOff x="0" y="0"/>
          <a:chExt cx="0" cy="0"/>
        </a:xfrm>
      </p:grpSpPr>
      <p:sp>
        <p:nvSpPr>
          <p:cNvPr id="60" name="Google Shape;60;p7"/>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lvl1pPr indent="-355600" lvl="0" marL="457200" marR="0" rtl="0" algn="l">
              <a:lnSpc>
                <a:spcPct val="90000"/>
              </a:lnSpc>
              <a:spcBef>
                <a:spcPts val="1000"/>
              </a:spcBef>
              <a:spcAft>
                <a:spcPts val="0"/>
              </a:spcAft>
              <a:buClr>
                <a:srgbClr val="00B0F0"/>
              </a:buClr>
              <a:buSzPts val="2000"/>
              <a:buFont typeface="Arial"/>
              <a:buChar char="•"/>
              <a:defRPr b="0" i="0" sz="20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61" name="Google Shape;61;p7"/>
          <p:cNvSpPr txBox="1"/>
          <p:nvPr/>
        </p:nvSpPr>
        <p:spPr>
          <a:xfrm>
            <a:off x="838200" y="347971"/>
            <a:ext cx="10515600" cy="621528"/>
          </a:xfrm>
          <a:prstGeom prst="rect">
            <a:avLst/>
          </a:prstGeom>
          <a:noFill/>
          <a:ln>
            <a:noFill/>
          </a:ln>
        </p:spPr>
        <p:txBody>
          <a:bodyPr anchorCtr="0" anchor="t" bIns="45700" lIns="91425" spcFirstLastPara="1" rIns="91425" wrap="square" tIns="45700">
            <a:noAutofit/>
          </a:bodyPr>
          <a:lstStyle/>
          <a:p>
            <a:pPr indent="0" lvl="0" marL="0" marR="0" rtl="0" algn="r">
              <a:lnSpc>
                <a:spcPct val="90000"/>
              </a:lnSpc>
              <a:spcBef>
                <a:spcPts val="0"/>
              </a:spcBef>
              <a:spcAft>
                <a:spcPts val="0"/>
              </a:spcAft>
              <a:buClr>
                <a:schemeClr val="dk1"/>
              </a:buClr>
              <a:buSzPts val="3600"/>
              <a:buFont typeface="Calibri"/>
              <a:buNone/>
            </a:pPr>
            <a:r>
              <a:rPr b="1" i="0" lang="en-US" sz="3600" u="none" cap="none" strike="noStrike">
                <a:solidFill>
                  <a:schemeClr val="dk1"/>
                </a:solidFill>
                <a:latin typeface="Calibri"/>
                <a:ea typeface="Calibri"/>
                <a:cs typeface="Calibri"/>
                <a:sym typeface="Calibri"/>
              </a:rPr>
              <a:t>Bibliografía y lecturas complementarias</a:t>
            </a:r>
            <a:endParaRPr b="0" i="0" sz="1400" u="none" cap="none" strike="noStrike">
              <a:solidFill>
                <a:srgbClr val="000000"/>
              </a:solidFill>
              <a:latin typeface="Arial"/>
              <a:ea typeface="Arial"/>
              <a:cs typeface="Arial"/>
              <a:sym typeface="Arial"/>
            </a:endParaRPr>
          </a:p>
        </p:txBody>
      </p:sp>
      <p:sp>
        <p:nvSpPr>
          <p:cNvPr id="62" name="Google Shape;62;p7"/>
          <p:cNvSpPr txBox="1"/>
          <p:nvPr>
            <p:ph idx="12" type="sldNum"/>
          </p:nvPr>
        </p:nvSpPr>
        <p:spPr>
          <a:xfrm>
            <a:off x="11409045" y="6333134"/>
            <a:ext cx="731700" cy="5250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un contenedor SIN bullets">
  <p:cSld name="Título y un contenedor SIN bullets">
    <p:spTree>
      <p:nvGrpSpPr>
        <p:cNvPr id="63" name="Shape 63"/>
        <p:cNvGrpSpPr/>
        <p:nvPr/>
      </p:nvGrpSpPr>
      <p:grpSpPr>
        <a:xfrm>
          <a:off x="0" y="0"/>
          <a:ext cx="0" cy="0"/>
          <a:chOff x="0" y="0"/>
          <a:chExt cx="0" cy="0"/>
        </a:xfrm>
      </p:grpSpPr>
      <p:sp>
        <p:nvSpPr>
          <p:cNvPr id="64" name="Google Shape;64;p8"/>
          <p:cNvSpPr txBox="1"/>
          <p:nvPr>
            <p:ph idx="1" type="body"/>
          </p:nvPr>
        </p:nvSpPr>
        <p:spPr>
          <a:xfrm>
            <a:off x="838201" y="1825625"/>
            <a:ext cx="10515600" cy="4351338"/>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65" name="Google Shape;65;p8"/>
          <p:cNvSpPr txBox="1"/>
          <p:nvPr>
            <p:ph type="title"/>
          </p:nvPr>
        </p:nvSpPr>
        <p:spPr>
          <a:xfrm>
            <a:off x="838200" y="345124"/>
            <a:ext cx="10515600" cy="621528"/>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3600"/>
              <a:buFont typeface="Calibri"/>
              <a:buNone/>
              <a:defRPr b="1" i="0" sz="36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66" name="Google Shape;66;p8"/>
          <p:cNvSpPr txBox="1"/>
          <p:nvPr>
            <p:ph idx="2" type="subTitle"/>
          </p:nvPr>
        </p:nvSpPr>
        <p:spPr>
          <a:xfrm>
            <a:off x="838200" y="1005842"/>
            <a:ext cx="10515600" cy="261256"/>
          </a:xfrm>
          <a:prstGeom prst="rect">
            <a:avLst/>
          </a:prstGeom>
          <a:noFill/>
          <a:ln>
            <a:noFill/>
          </a:ln>
        </p:spPr>
        <p:txBody>
          <a:bodyPr anchorCtr="0" anchor="ctr" bIns="0" lIns="91425" spcFirstLastPara="1" rIns="91425" wrap="square" tIns="0">
            <a:noAutofit/>
          </a:bodyPr>
          <a:lstStyle>
            <a:lvl1pPr lvl="0" marR="0" rtl="0" algn="l">
              <a:lnSpc>
                <a:spcPct val="100000"/>
              </a:lnSpc>
              <a:spcBef>
                <a:spcPts val="0"/>
              </a:spcBef>
              <a:spcAft>
                <a:spcPts val="0"/>
              </a:spcAft>
              <a:buClr>
                <a:srgbClr val="3F3F3F"/>
              </a:buClr>
              <a:buSzPts val="1280"/>
              <a:buFont typeface="Calibri"/>
              <a:buNone/>
              <a:defRPr b="0" i="0" sz="1800" u="none" cap="none" strike="noStrike">
                <a:solidFill>
                  <a:srgbClr val="3F3F3F"/>
                </a:solidFill>
                <a:latin typeface="Calibri"/>
                <a:ea typeface="Calibri"/>
                <a:cs typeface="Calibri"/>
                <a:sym typeface="Calibri"/>
              </a:defRPr>
            </a:lvl1pPr>
            <a:lvl2pPr lvl="1" marR="0" rtl="0" algn="ctr">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2pPr>
            <a:lvl3pPr lvl="2" marR="0" rtl="0" algn="ctr">
              <a:lnSpc>
                <a:spcPct val="90000"/>
              </a:lnSpc>
              <a:spcBef>
                <a:spcPts val="5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3pPr>
            <a:lvl4pPr lvl="3"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4pPr>
            <a:lvl5pPr lvl="4"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9pPr>
          </a:lstStyle>
          <a:p/>
        </p:txBody>
      </p:sp>
      <p:sp>
        <p:nvSpPr>
          <p:cNvPr id="67" name="Google Shape;67;p8"/>
          <p:cNvSpPr txBox="1"/>
          <p:nvPr>
            <p:ph idx="3" type="body"/>
          </p:nvPr>
        </p:nvSpPr>
        <p:spPr>
          <a:xfrm>
            <a:off x="838200" y="6223263"/>
            <a:ext cx="10515600" cy="382214"/>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0"/>
              </a:spcBef>
              <a:spcAft>
                <a:spcPts val="0"/>
              </a:spcAft>
              <a:buClr>
                <a:srgbClr val="00B0F0"/>
              </a:buClr>
              <a:buSzPts val="1200"/>
              <a:buFont typeface="Arial"/>
              <a:buNone/>
              <a:defRPr b="0" i="0" sz="1200" u="none" cap="none" strike="noStrike">
                <a:solidFill>
                  <a:srgbClr val="595959"/>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68" name="Google Shape;68;p8"/>
          <p:cNvSpPr txBox="1"/>
          <p:nvPr>
            <p:ph idx="12" type="sldNum"/>
          </p:nvPr>
        </p:nvSpPr>
        <p:spPr>
          <a:xfrm>
            <a:off x="11409045" y="6333134"/>
            <a:ext cx="731700" cy="5250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theme" Target="../theme/theme2.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pic>
        <p:nvPicPr>
          <p:cNvPr id="10" name="Google Shape;10;p1"/>
          <p:cNvPicPr preferRelativeResize="0"/>
          <p:nvPr/>
        </p:nvPicPr>
        <p:blipFill rotWithShape="1">
          <a:blip r:embed="rId1">
            <a:alphaModFix/>
          </a:blip>
          <a:srcRect b="6538" l="0" r="0" t="5615"/>
          <a:stretch/>
        </p:blipFill>
        <p:spPr>
          <a:xfrm>
            <a:off x="0" y="0"/>
            <a:ext cx="596675" cy="6858000"/>
          </a:xfrm>
          <a:prstGeom prst="rect">
            <a:avLst/>
          </a:prstGeom>
          <a:noFill/>
          <a:ln>
            <a:noFill/>
          </a:ln>
        </p:spPr>
      </p:pic>
      <p:sp>
        <p:nvSpPr>
          <p:cNvPr id="11" name="Google Shape;11;p1"/>
          <p:cNvSpPr txBox="1"/>
          <p:nvPr>
            <p:ph idx="12" type="sldNum"/>
          </p:nvPr>
        </p:nvSpPr>
        <p:spPr>
          <a:xfrm>
            <a:off x="11409045" y="6333134"/>
            <a:ext cx="731700" cy="5250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3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38.png"/><Relationship Id="rId4" Type="http://schemas.openxmlformats.org/officeDocument/2006/relationships/image" Target="../media/image25.png"/><Relationship Id="rId5" Type="http://schemas.openxmlformats.org/officeDocument/2006/relationships/image" Target="../media/image2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0.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3.png"/><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0.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1.jpg"/><Relationship Id="rId4" Type="http://schemas.openxmlformats.org/officeDocument/2006/relationships/image" Target="../media/image3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3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3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3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3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0.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3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3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3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 Id="rId3" Type="http://schemas.openxmlformats.org/officeDocument/2006/relationships/image" Target="../media/image1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9"/>
          <p:cNvSpPr txBox="1"/>
          <p:nvPr>
            <p:ph type="ctrTitle"/>
          </p:nvPr>
        </p:nvSpPr>
        <p:spPr>
          <a:xfrm>
            <a:off x="1300235" y="2297874"/>
            <a:ext cx="10363200" cy="11310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4000"/>
              <a:buFont typeface="Calibri"/>
              <a:buNone/>
            </a:pPr>
            <a:r>
              <a:rPr lang="en-US"/>
              <a:t>Introducción al Machine Learning</a:t>
            </a:r>
            <a:endParaRPr/>
          </a:p>
        </p:txBody>
      </p:sp>
      <p:sp>
        <p:nvSpPr>
          <p:cNvPr id="74" name="Google Shape;74;p9"/>
          <p:cNvSpPr txBox="1"/>
          <p:nvPr>
            <p:ph idx="1" type="subTitle"/>
          </p:nvPr>
        </p:nvSpPr>
        <p:spPr>
          <a:xfrm>
            <a:off x="1328585" y="3026239"/>
            <a:ext cx="9144000" cy="8055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3F3F3F"/>
              </a:buClr>
              <a:buSzPts val="2400"/>
              <a:buNone/>
            </a:pPr>
            <a:r>
              <a:rPr lang="en-US"/>
              <a:t>Conceptos Básicos</a:t>
            </a:r>
            <a:endParaRPr/>
          </a:p>
        </p:txBody>
      </p:sp>
      <p:sp>
        <p:nvSpPr>
          <p:cNvPr id="75" name="Google Shape;75;p9"/>
          <p:cNvSpPr txBox="1"/>
          <p:nvPr>
            <p:ph idx="2" type="body"/>
          </p:nvPr>
        </p:nvSpPr>
        <p:spPr>
          <a:xfrm>
            <a:off x="8064499" y="4031203"/>
            <a:ext cx="3598800" cy="374100"/>
          </a:xfrm>
          <a:prstGeom prst="rect">
            <a:avLst/>
          </a:prstGeom>
          <a:noFill/>
          <a:ln>
            <a:noFill/>
          </a:ln>
        </p:spPr>
        <p:txBody>
          <a:bodyPr anchorCtr="0" anchor="t" bIns="45700" lIns="91425" spcFirstLastPara="1" rIns="91425" wrap="square" tIns="45700">
            <a:noAutofit/>
          </a:bodyPr>
          <a:lstStyle/>
          <a:p>
            <a:pPr indent="0" lvl="0" marL="0" rtl="0" algn="r">
              <a:lnSpc>
                <a:spcPct val="80000"/>
              </a:lnSpc>
              <a:spcBef>
                <a:spcPts val="0"/>
              </a:spcBef>
              <a:spcAft>
                <a:spcPts val="0"/>
              </a:spcAft>
              <a:buClr>
                <a:schemeClr val="dk1"/>
              </a:buClr>
              <a:buSzPts val="2220"/>
              <a:buNone/>
            </a:pPr>
            <a:r>
              <a:rPr lang="en-US" sz="2220"/>
              <a:t>Dr. Andrés Leiva</a:t>
            </a:r>
            <a:endParaRPr sz="2220"/>
          </a:p>
          <a:p>
            <a:pPr indent="0" lvl="0" marL="0" rtl="0" algn="r">
              <a:lnSpc>
                <a:spcPct val="80000"/>
              </a:lnSpc>
              <a:spcBef>
                <a:spcPts val="0"/>
              </a:spcBef>
              <a:spcAft>
                <a:spcPts val="0"/>
              </a:spcAft>
              <a:buClr>
                <a:schemeClr val="dk1"/>
              </a:buClr>
              <a:buSzPts val="2220"/>
              <a:buNone/>
            </a:pPr>
            <a:r>
              <a:t/>
            </a:r>
            <a:endParaRPr sz="2220"/>
          </a:p>
        </p:txBody>
      </p:sp>
      <p:sp>
        <p:nvSpPr>
          <p:cNvPr id="76" name="Google Shape;76;p9"/>
          <p:cNvSpPr txBox="1"/>
          <p:nvPr>
            <p:ph idx="3" type="body"/>
          </p:nvPr>
        </p:nvSpPr>
        <p:spPr>
          <a:xfrm>
            <a:off x="8064499" y="4459691"/>
            <a:ext cx="3598800" cy="282300"/>
          </a:xfrm>
          <a:prstGeom prst="rect">
            <a:avLst/>
          </a:prstGeom>
          <a:noFill/>
          <a:ln>
            <a:noFill/>
          </a:ln>
        </p:spPr>
        <p:txBody>
          <a:bodyPr anchorCtr="0" anchor="t" bIns="45700" lIns="91425" spcFirstLastPara="1" rIns="91425" wrap="square" tIns="45700">
            <a:noAutofit/>
          </a:bodyPr>
          <a:lstStyle/>
          <a:p>
            <a:pPr indent="0" lvl="0" marL="0" rtl="0" algn="r">
              <a:lnSpc>
                <a:spcPct val="80000"/>
              </a:lnSpc>
              <a:spcBef>
                <a:spcPts val="0"/>
              </a:spcBef>
              <a:spcAft>
                <a:spcPts val="0"/>
              </a:spcAft>
              <a:buClr>
                <a:srgbClr val="0070C0"/>
              </a:buClr>
              <a:buSzPts val="1600"/>
              <a:buFont typeface="Arial"/>
              <a:buNone/>
            </a:pPr>
            <a:r>
              <a:rPr lang="en-US" sz="1480"/>
              <a:t>a.leiva@udd.cl</a:t>
            </a:r>
            <a:endParaRPr sz="1369"/>
          </a:p>
        </p:txBody>
      </p:sp>
      <p:sp>
        <p:nvSpPr>
          <p:cNvPr id="77" name="Google Shape;77;p9"/>
          <p:cNvSpPr txBox="1"/>
          <p:nvPr>
            <p:ph idx="4" type="body"/>
          </p:nvPr>
        </p:nvSpPr>
        <p:spPr>
          <a:xfrm>
            <a:off x="7176775" y="4796550"/>
            <a:ext cx="4486500" cy="282300"/>
          </a:xfrm>
          <a:prstGeom prst="rect">
            <a:avLst/>
          </a:prstGeom>
          <a:noFill/>
          <a:ln>
            <a:noFill/>
          </a:ln>
        </p:spPr>
        <p:txBody>
          <a:bodyPr anchorCtr="0" anchor="t" bIns="45700" lIns="91425" spcFirstLastPara="1" rIns="91425" wrap="square" tIns="45700">
            <a:noAutofit/>
          </a:bodyPr>
          <a:lstStyle/>
          <a:p>
            <a:pPr indent="0" lvl="0" marL="0" rtl="0" algn="r">
              <a:lnSpc>
                <a:spcPct val="90000"/>
              </a:lnSpc>
              <a:spcBef>
                <a:spcPts val="0"/>
              </a:spcBef>
              <a:spcAft>
                <a:spcPts val="0"/>
              </a:spcAft>
              <a:buClr>
                <a:srgbClr val="0070C0"/>
              </a:buClr>
              <a:buSzPts val="1600"/>
              <a:buNone/>
            </a:pPr>
            <a:r>
              <a:rPr lang="en-US"/>
              <a:t>https://cl.linkedin.com/in/andres-leiva-araos/</a:t>
            </a:r>
            <a:endParaRPr/>
          </a:p>
        </p:txBody>
      </p:sp>
      <p:sp>
        <p:nvSpPr>
          <p:cNvPr id="78" name="Google Shape;78;p9"/>
          <p:cNvSpPr txBox="1"/>
          <p:nvPr>
            <p:ph idx="5" type="body"/>
          </p:nvPr>
        </p:nvSpPr>
        <p:spPr>
          <a:xfrm>
            <a:off x="3563865" y="4031203"/>
            <a:ext cx="3598800" cy="374100"/>
          </a:xfrm>
          <a:prstGeom prst="rect">
            <a:avLst/>
          </a:prstGeom>
          <a:noFill/>
          <a:ln>
            <a:noFill/>
          </a:ln>
        </p:spPr>
        <p:txBody>
          <a:bodyPr anchorCtr="0" anchor="t" bIns="45700" lIns="91425" spcFirstLastPara="1" rIns="91425" wrap="square" tIns="45700">
            <a:noAutofit/>
          </a:bodyPr>
          <a:lstStyle/>
          <a:p>
            <a:pPr indent="0" lvl="0" marL="0" rtl="0" algn="r">
              <a:lnSpc>
                <a:spcPct val="80000"/>
              </a:lnSpc>
              <a:spcBef>
                <a:spcPts val="0"/>
              </a:spcBef>
              <a:spcAft>
                <a:spcPts val="0"/>
              </a:spcAft>
              <a:buClr>
                <a:schemeClr val="dk1"/>
              </a:buClr>
              <a:buSzPts val="2220"/>
              <a:buNone/>
            </a:pPr>
            <a:r>
              <a:rPr lang="en-US" sz="2220"/>
              <a:t>Dr.  José García</a:t>
            </a:r>
            <a:endParaRPr/>
          </a:p>
        </p:txBody>
      </p:sp>
      <p:sp>
        <p:nvSpPr>
          <p:cNvPr id="79" name="Google Shape;79;p9"/>
          <p:cNvSpPr txBox="1"/>
          <p:nvPr>
            <p:ph idx="6" type="body"/>
          </p:nvPr>
        </p:nvSpPr>
        <p:spPr>
          <a:xfrm>
            <a:off x="3563865" y="4459691"/>
            <a:ext cx="3598800" cy="282300"/>
          </a:xfrm>
          <a:prstGeom prst="rect">
            <a:avLst/>
          </a:prstGeom>
          <a:noFill/>
          <a:ln>
            <a:noFill/>
          </a:ln>
        </p:spPr>
        <p:txBody>
          <a:bodyPr anchorCtr="0" anchor="t" bIns="45700" lIns="91425" spcFirstLastPara="1" rIns="91425" wrap="square" tIns="45700">
            <a:noAutofit/>
          </a:bodyPr>
          <a:lstStyle/>
          <a:p>
            <a:pPr indent="0" lvl="0" marL="0" rtl="0" algn="r">
              <a:lnSpc>
                <a:spcPct val="80000"/>
              </a:lnSpc>
              <a:spcBef>
                <a:spcPts val="0"/>
              </a:spcBef>
              <a:spcAft>
                <a:spcPts val="0"/>
              </a:spcAft>
              <a:buClr>
                <a:srgbClr val="0070C0"/>
              </a:buClr>
              <a:buSzPts val="1480"/>
              <a:buFont typeface="Arial"/>
              <a:buNone/>
            </a:pPr>
            <a:r>
              <a:rPr lang="en-US" sz="1480"/>
              <a:t>j.garcia@udd.cl</a:t>
            </a:r>
            <a:endParaRPr sz="1480"/>
          </a:p>
          <a:p>
            <a:pPr indent="0" lvl="0" marL="0" rtl="0" algn="r">
              <a:lnSpc>
                <a:spcPct val="90000"/>
              </a:lnSpc>
              <a:spcBef>
                <a:spcPts val="0"/>
              </a:spcBef>
              <a:spcAft>
                <a:spcPts val="0"/>
              </a:spcAft>
              <a:buClr>
                <a:srgbClr val="0070C0"/>
              </a:buClr>
              <a:buSzPts val="1600"/>
              <a:buNone/>
            </a:pPr>
            <a:r>
              <a:t/>
            </a:r>
            <a:endParaRPr/>
          </a:p>
        </p:txBody>
      </p:sp>
      <p:sp>
        <p:nvSpPr>
          <p:cNvPr id="80" name="Google Shape;80;p9"/>
          <p:cNvSpPr txBox="1"/>
          <p:nvPr>
            <p:ph idx="7" type="body"/>
          </p:nvPr>
        </p:nvSpPr>
        <p:spPr>
          <a:xfrm>
            <a:off x="2676228" y="4796550"/>
            <a:ext cx="4486500" cy="282300"/>
          </a:xfrm>
          <a:prstGeom prst="rect">
            <a:avLst/>
          </a:prstGeom>
          <a:noFill/>
          <a:ln>
            <a:noFill/>
          </a:ln>
        </p:spPr>
        <p:txBody>
          <a:bodyPr anchorCtr="0" anchor="t" bIns="45700" lIns="91425" spcFirstLastPara="1" rIns="91425" wrap="square" tIns="45700">
            <a:noAutofit/>
          </a:bodyPr>
          <a:lstStyle/>
          <a:p>
            <a:pPr indent="0" lvl="0" marL="0" rtl="0" algn="r">
              <a:lnSpc>
                <a:spcPct val="90000"/>
              </a:lnSpc>
              <a:spcBef>
                <a:spcPts val="0"/>
              </a:spcBef>
              <a:spcAft>
                <a:spcPts val="0"/>
              </a:spcAft>
              <a:buClr>
                <a:srgbClr val="0070C0"/>
              </a:buClr>
              <a:buSzPts val="1600"/>
              <a:buNone/>
            </a:pPr>
            <a:r>
              <a:rPr lang="en-US"/>
              <a:t>https://www.linkedin.com/in/jose-garcia-rubincus/</a:t>
            </a:r>
            <a:endParaRPr/>
          </a:p>
          <a:p>
            <a:pPr indent="0" lvl="0" marL="0" rtl="0" algn="r">
              <a:lnSpc>
                <a:spcPct val="90000"/>
              </a:lnSpc>
              <a:spcBef>
                <a:spcPts val="0"/>
              </a:spcBef>
              <a:spcAft>
                <a:spcPts val="0"/>
              </a:spcAft>
              <a:buClr>
                <a:srgbClr val="0070C0"/>
              </a:buClr>
              <a:buSzPts val="1600"/>
              <a:buNone/>
            </a:pPr>
            <a:r>
              <a:t/>
            </a:r>
            <a:endParaRPr/>
          </a:p>
        </p:txBody>
      </p:sp>
      <p:pic>
        <p:nvPicPr>
          <p:cNvPr id="81" name="Google Shape;81;p9"/>
          <p:cNvPicPr preferRelativeResize="0"/>
          <p:nvPr/>
        </p:nvPicPr>
        <p:blipFill rotWithShape="1">
          <a:blip r:embed="rId3">
            <a:alphaModFix/>
          </a:blip>
          <a:srcRect b="0" l="0" r="0" t="0"/>
          <a:stretch/>
        </p:blipFill>
        <p:spPr>
          <a:xfrm>
            <a:off x="3711448" y="5682607"/>
            <a:ext cx="2384552" cy="874336"/>
          </a:xfrm>
          <a:prstGeom prst="rect">
            <a:avLst/>
          </a:prstGeom>
          <a:noFill/>
          <a:ln>
            <a:noFill/>
          </a:ln>
        </p:spPr>
      </p:pic>
      <p:sp>
        <p:nvSpPr>
          <p:cNvPr id="82" name="Google Shape;82;p9"/>
          <p:cNvSpPr txBox="1"/>
          <p:nvPr>
            <p:ph idx="12" type="sldNum"/>
          </p:nvPr>
        </p:nvSpPr>
        <p:spPr>
          <a:xfrm>
            <a:off x="11409045" y="6333134"/>
            <a:ext cx="731700" cy="5250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US"/>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18"/>
          <p:cNvSpPr txBox="1"/>
          <p:nvPr>
            <p:ph idx="12" type="sldNum"/>
          </p:nvPr>
        </p:nvSpPr>
        <p:spPr>
          <a:xfrm>
            <a:off x="11409045" y="6333134"/>
            <a:ext cx="731700" cy="5250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US"/>
              <a:t>‹#›</a:t>
            </a:fld>
            <a:endParaRPr/>
          </a:p>
        </p:txBody>
      </p:sp>
      <p:sp>
        <p:nvSpPr>
          <p:cNvPr id="165" name="Google Shape;165;p18"/>
          <p:cNvSpPr txBox="1"/>
          <p:nvPr>
            <p:ph type="ctrTitle"/>
          </p:nvPr>
        </p:nvSpPr>
        <p:spPr>
          <a:xfrm>
            <a:off x="2452438" y="658912"/>
            <a:ext cx="9225000" cy="11310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SzPts val="2800"/>
              <a:buNone/>
            </a:pPr>
            <a:r>
              <a:rPr i="1" lang="en-US"/>
              <a:t>Machine Learning</a:t>
            </a:r>
            <a:endParaRPr/>
          </a:p>
        </p:txBody>
      </p:sp>
      <p:pic>
        <p:nvPicPr>
          <p:cNvPr id="166" name="Google Shape;166;p18"/>
          <p:cNvPicPr preferRelativeResize="0"/>
          <p:nvPr/>
        </p:nvPicPr>
        <p:blipFill rotWithShape="1">
          <a:blip r:embed="rId3">
            <a:alphaModFix/>
          </a:blip>
          <a:srcRect b="0" l="0" r="0" t="0"/>
          <a:stretch/>
        </p:blipFill>
        <p:spPr>
          <a:xfrm>
            <a:off x="2296100" y="1942287"/>
            <a:ext cx="8896350" cy="37242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19"/>
          <p:cNvSpPr txBox="1"/>
          <p:nvPr>
            <p:ph idx="1" type="subTitle"/>
          </p:nvPr>
        </p:nvSpPr>
        <p:spPr>
          <a:xfrm>
            <a:off x="2452437" y="808000"/>
            <a:ext cx="9225000" cy="4305900"/>
          </a:xfrm>
          <a:prstGeom prst="rect">
            <a:avLst/>
          </a:prstGeom>
          <a:noFill/>
          <a:ln>
            <a:noFill/>
          </a:ln>
        </p:spPr>
        <p:txBody>
          <a:bodyPr anchorCtr="0" anchor="t" bIns="45700" lIns="91425" spcFirstLastPara="1" rIns="91425" wrap="square" tIns="45700">
            <a:noAutofit/>
          </a:bodyPr>
          <a:lstStyle/>
          <a:p>
            <a:pPr indent="0" lvl="0" marL="0" marR="0" rtl="0" algn="just">
              <a:lnSpc>
                <a:spcPct val="90000"/>
              </a:lnSpc>
              <a:spcBef>
                <a:spcPts val="1000"/>
              </a:spcBef>
              <a:spcAft>
                <a:spcPts val="0"/>
              </a:spcAft>
              <a:buSzPts val="2000"/>
              <a:buNone/>
            </a:pPr>
            <a:r>
              <a:rPr b="1" lang="en-US"/>
              <a:t>El objetivo de las técnicas de aprendizaje supervisado es construir modelos que realizan predicciones basadas en evidencia en presencia de incertidumbre.</a:t>
            </a:r>
            <a:endParaRPr b="1"/>
          </a:p>
          <a:p>
            <a:pPr indent="0" lvl="0" marL="0" marR="0" rtl="0" algn="just">
              <a:lnSpc>
                <a:spcPct val="90000"/>
              </a:lnSpc>
              <a:spcBef>
                <a:spcPts val="1000"/>
              </a:spcBef>
              <a:spcAft>
                <a:spcPts val="0"/>
              </a:spcAft>
              <a:buSzPts val="2000"/>
              <a:buNone/>
            </a:pPr>
            <a:r>
              <a:rPr lang="en-US"/>
              <a:t>Estos algoritmos toman un conjunto conocido de datos de entrada y respuestas conocidas a los datos (salidas) y entrenan modelos para generar predicciones razonables para la respuesta a nuevos datos.</a:t>
            </a:r>
            <a:endParaRPr/>
          </a:p>
          <a:p>
            <a:pPr indent="-355600" lvl="0" marL="457200" marR="0" rtl="0" algn="just">
              <a:lnSpc>
                <a:spcPct val="90000"/>
              </a:lnSpc>
              <a:spcBef>
                <a:spcPts val="1000"/>
              </a:spcBef>
              <a:spcAft>
                <a:spcPts val="0"/>
              </a:spcAft>
              <a:buSzPts val="2000"/>
              <a:buChar char="●"/>
            </a:pPr>
            <a:r>
              <a:rPr lang="en-US"/>
              <a:t>Los </a:t>
            </a:r>
            <a:r>
              <a:rPr b="1" lang="en-US"/>
              <a:t>modelos de clasificación</a:t>
            </a:r>
            <a:r>
              <a:rPr lang="en-US"/>
              <a:t> predicen respuestas discretas, asociando los datos de entrada en categorías.</a:t>
            </a:r>
            <a:endParaRPr/>
          </a:p>
          <a:p>
            <a:pPr indent="-355600" lvl="0" marL="457200" marR="0" rtl="0" algn="just">
              <a:lnSpc>
                <a:spcPct val="90000"/>
              </a:lnSpc>
              <a:spcBef>
                <a:spcPts val="0"/>
              </a:spcBef>
              <a:spcAft>
                <a:spcPts val="0"/>
              </a:spcAft>
              <a:buSzPts val="2000"/>
              <a:buChar char="●"/>
            </a:pPr>
            <a:r>
              <a:rPr lang="en-US"/>
              <a:t>Los </a:t>
            </a:r>
            <a:r>
              <a:rPr b="1" lang="en-US"/>
              <a:t>modelos de regresión</a:t>
            </a:r>
            <a:r>
              <a:rPr lang="en-US"/>
              <a:t> predicen respuestas continuas.</a:t>
            </a:r>
            <a:endParaRPr/>
          </a:p>
        </p:txBody>
      </p:sp>
      <p:sp>
        <p:nvSpPr>
          <p:cNvPr id="172" name="Google Shape;172;p19"/>
          <p:cNvSpPr txBox="1"/>
          <p:nvPr>
            <p:ph idx="12" type="sldNum"/>
          </p:nvPr>
        </p:nvSpPr>
        <p:spPr>
          <a:xfrm>
            <a:off x="11409045" y="6333134"/>
            <a:ext cx="731700" cy="5250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US"/>
              <a:t>‹#›</a:t>
            </a:fld>
            <a:endParaRPr/>
          </a:p>
        </p:txBody>
      </p:sp>
      <p:sp>
        <p:nvSpPr>
          <p:cNvPr id="173" name="Google Shape;173;p19"/>
          <p:cNvSpPr txBox="1"/>
          <p:nvPr>
            <p:ph type="ctrTitle"/>
          </p:nvPr>
        </p:nvSpPr>
        <p:spPr>
          <a:xfrm>
            <a:off x="2452450" y="354106"/>
            <a:ext cx="9225000" cy="6126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SzPts val="2800"/>
              <a:buNone/>
            </a:pPr>
            <a:r>
              <a:rPr lang="en-US"/>
              <a:t>Aprendizaje Supervisado</a:t>
            </a:r>
            <a:endParaRPr/>
          </a:p>
        </p:txBody>
      </p:sp>
      <p:pic>
        <p:nvPicPr>
          <p:cNvPr id="174" name="Google Shape;174;p19"/>
          <p:cNvPicPr preferRelativeResize="0"/>
          <p:nvPr/>
        </p:nvPicPr>
        <p:blipFill rotWithShape="1">
          <a:blip r:embed="rId3">
            <a:alphaModFix/>
          </a:blip>
          <a:srcRect b="0" l="0" r="0" t="0"/>
          <a:stretch/>
        </p:blipFill>
        <p:spPr>
          <a:xfrm>
            <a:off x="7255375" y="3628525"/>
            <a:ext cx="4230676" cy="28204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20"/>
          <p:cNvSpPr txBox="1"/>
          <p:nvPr>
            <p:ph idx="1" type="subTitle"/>
          </p:nvPr>
        </p:nvSpPr>
        <p:spPr>
          <a:xfrm>
            <a:off x="2376225" y="1036600"/>
            <a:ext cx="9225000" cy="1809000"/>
          </a:xfrm>
          <a:prstGeom prst="rect">
            <a:avLst/>
          </a:prstGeom>
          <a:noFill/>
          <a:ln>
            <a:noFill/>
          </a:ln>
        </p:spPr>
        <p:txBody>
          <a:bodyPr anchorCtr="0" anchor="t" bIns="45700" lIns="91425" spcFirstLastPara="1" rIns="91425" wrap="square" tIns="45700">
            <a:noAutofit/>
          </a:bodyPr>
          <a:lstStyle/>
          <a:p>
            <a:pPr indent="0" lvl="0" marL="0" marR="0" rtl="0" algn="just">
              <a:lnSpc>
                <a:spcPct val="90000"/>
              </a:lnSpc>
              <a:spcBef>
                <a:spcPts val="1000"/>
              </a:spcBef>
              <a:spcAft>
                <a:spcPts val="0"/>
              </a:spcAft>
              <a:buSzPts val="2000"/>
              <a:buNone/>
            </a:pPr>
            <a:r>
              <a:rPr lang="en-US"/>
              <a:t>Se utiliza para predecir el valor de un atributo continuo. Consiste en encontrar la ecuación que ajusta de forma óptima un conjunto de puntos (n-dimensiones).</a:t>
            </a:r>
            <a:endParaRPr/>
          </a:p>
          <a:p>
            <a:pPr indent="0" lvl="0" marL="0" marR="0" rtl="0" algn="just">
              <a:lnSpc>
                <a:spcPct val="90000"/>
              </a:lnSpc>
              <a:spcBef>
                <a:spcPts val="1000"/>
              </a:spcBef>
              <a:spcAft>
                <a:spcPts val="0"/>
              </a:spcAft>
              <a:buSzPts val="2000"/>
              <a:buNone/>
            </a:pPr>
            <a:r>
              <a:rPr lang="en-US"/>
              <a:t>Se utiliza cuando la precisión no es crítica y el número de variables es pequeño.</a:t>
            </a:r>
            <a:endParaRPr/>
          </a:p>
        </p:txBody>
      </p:sp>
      <p:sp>
        <p:nvSpPr>
          <p:cNvPr id="180" name="Google Shape;180;p20"/>
          <p:cNvSpPr txBox="1"/>
          <p:nvPr>
            <p:ph idx="12" type="sldNum"/>
          </p:nvPr>
        </p:nvSpPr>
        <p:spPr>
          <a:xfrm>
            <a:off x="11409045" y="6333134"/>
            <a:ext cx="731700" cy="5250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US"/>
              <a:t>‹#›</a:t>
            </a:fld>
            <a:endParaRPr/>
          </a:p>
        </p:txBody>
      </p:sp>
      <p:sp>
        <p:nvSpPr>
          <p:cNvPr id="181" name="Google Shape;181;p20"/>
          <p:cNvSpPr txBox="1"/>
          <p:nvPr>
            <p:ph type="ctrTitle"/>
          </p:nvPr>
        </p:nvSpPr>
        <p:spPr>
          <a:xfrm>
            <a:off x="2452450" y="354106"/>
            <a:ext cx="9225000" cy="6126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SzPts val="2800"/>
              <a:buNone/>
            </a:pPr>
            <a:r>
              <a:rPr lang="en-US"/>
              <a:t>Aprendizaje Supervisado: Modelo de Regresión</a:t>
            </a:r>
            <a:endParaRPr/>
          </a:p>
        </p:txBody>
      </p:sp>
      <p:pic>
        <p:nvPicPr>
          <p:cNvPr id="182" name="Google Shape;182;p20"/>
          <p:cNvPicPr preferRelativeResize="0"/>
          <p:nvPr/>
        </p:nvPicPr>
        <p:blipFill rotWithShape="1">
          <a:blip r:embed="rId3">
            <a:alphaModFix/>
          </a:blip>
          <a:srcRect b="0" l="0" r="0" t="0"/>
          <a:stretch/>
        </p:blipFill>
        <p:spPr>
          <a:xfrm>
            <a:off x="3919553" y="2559103"/>
            <a:ext cx="5277025" cy="37066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21"/>
          <p:cNvSpPr txBox="1"/>
          <p:nvPr>
            <p:ph idx="1" type="subTitle"/>
          </p:nvPr>
        </p:nvSpPr>
        <p:spPr>
          <a:xfrm>
            <a:off x="2376225" y="1036600"/>
            <a:ext cx="9225000" cy="1809000"/>
          </a:xfrm>
          <a:prstGeom prst="rect">
            <a:avLst/>
          </a:prstGeom>
          <a:noFill/>
          <a:ln>
            <a:noFill/>
          </a:ln>
        </p:spPr>
        <p:txBody>
          <a:bodyPr anchorCtr="0" anchor="t" bIns="45700" lIns="91425" spcFirstLastPara="1" rIns="91425" wrap="square" tIns="45700">
            <a:noAutofit/>
          </a:bodyPr>
          <a:lstStyle/>
          <a:p>
            <a:pPr indent="0" lvl="0" marL="0" marR="0" rtl="0" algn="just">
              <a:lnSpc>
                <a:spcPct val="90000"/>
              </a:lnSpc>
              <a:spcBef>
                <a:spcPts val="1000"/>
              </a:spcBef>
              <a:spcAft>
                <a:spcPts val="0"/>
              </a:spcAft>
              <a:buSzPts val="2000"/>
              <a:buNone/>
            </a:pPr>
            <a:r>
              <a:rPr lang="en-US"/>
              <a:t>Se utiliza para predecir el resultado de un atributo con valor discreto (a, b, c, …) dadas unas características (X</a:t>
            </a:r>
            <a:r>
              <a:rPr lang="en-US" sz="1000"/>
              <a:t>0</a:t>
            </a:r>
            <a:r>
              <a:rPr lang="en-US"/>
              <a:t>, X</a:t>
            </a:r>
            <a:r>
              <a:rPr lang="en-US" sz="1000"/>
              <a:t>1</a:t>
            </a:r>
            <a:r>
              <a:rPr lang="en-US"/>
              <a:t>, X</a:t>
            </a:r>
            <a:r>
              <a:rPr lang="en-US" sz="1000"/>
              <a:t>2</a:t>
            </a:r>
            <a:r>
              <a:rPr lang="en-US"/>
              <a:t>, X</a:t>
            </a:r>
            <a:r>
              <a:rPr lang="en-US" sz="1000"/>
              <a:t>3</a:t>
            </a:r>
            <a:r>
              <a:rPr lang="en-US"/>
              <a:t>,.... X</a:t>
            </a:r>
            <a:r>
              <a:rPr lang="en-US" sz="1000"/>
              <a:t>n</a:t>
            </a:r>
            <a:r>
              <a:rPr lang="en-US"/>
              <a:t>).</a:t>
            </a:r>
            <a:endParaRPr/>
          </a:p>
          <a:p>
            <a:pPr indent="0" lvl="0" marL="0" marR="0" rtl="0" algn="just">
              <a:lnSpc>
                <a:spcPct val="90000"/>
              </a:lnSpc>
              <a:spcBef>
                <a:spcPts val="1000"/>
              </a:spcBef>
              <a:spcAft>
                <a:spcPts val="0"/>
              </a:spcAft>
              <a:buSzPts val="2000"/>
              <a:buNone/>
            </a:pPr>
            <a:r>
              <a:rPr lang="en-US"/>
              <a:t>El método simple de clasificación es el binario, donde se clasifica un registro de variables de entrada en 1 o 0. La clasificación múltiple es una extensión de la clasificación binaria.</a:t>
            </a:r>
            <a:endParaRPr/>
          </a:p>
        </p:txBody>
      </p:sp>
      <p:sp>
        <p:nvSpPr>
          <p:cNvPr id="188" name="Google Shape;188;p21"/>
          <p:cNvSpPr txBox="1"/>
          <p:nvPr>
            <p:ph idx="12" type="sldNum"/>
          </p:nvPr>
        </p:nvSpPr>
        <p:spPr>
          <a:xfrm>
            <a:off x="11409045" y="6333134"/>
            <a:ext cx="731700" cy="5250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US"/>
              <a:t>‹#›</a:t>
            </a:fld>
            <a:endParaRPr/>
          </a:p>
        </p:txBody>
      </p:sp>
      <p:sp>
        <p:nvSpPr>
          <p:cNvPr id="189" name="Google Shape;189;p21"/>
          <p:cNvSpPr txBox="1"/>
          <p:nvPr>
            <p:ph type="ctrTitle"/>
          </p:nvPr>
        </p:nvSpPr>
        <p:spPr>
          <a:xfrm>
            <a:off x="2452450" y="354106"/>
            <a:ext cx="9225000" cy="6126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SzPts val="2800"/>
              <a:buNone/>
            </a:pPr>
            <a:r>
              <a:rPr lang="en-US"/>
              <a:t>Aprendizaje Supervisado: Modelo de Clasificación</a:t>
            </a:r>
            <a:endParaRPr/>
          </a:p>
        </p:txBody>
      </p:sp>
      <p:pic>
        <p:nvPicPr>
          <p:cNvPr id="190" name="Google Shape;190;p21"/>
          <p:cNvPicPr preferRelativeResize="0"/>
          <p:nvPr/>
        </p:nvPicPr>
        <p:blipFill rotWithShape="1">
          <a:blip r:embed="rId3">
            <a:alphaModFix/>
          </a:blip>
          <a:srcRect b="0" l="0" r="0" t="0"/>
          <a:stretch/>
        </p:blipFill>
        <p:spPr>
          <a:xfrm>
            <a:off x="5033750" y="2808475"/>
            <a:ext cx="3745225" cy="36106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22"/>
          <p:cNvSpPr txBox="1"/>
          <p:nvPr>
            <p:ph idx="1" type="subTitle"/>
          </p:nvPr>
        </p:nvSpPr>
        <p:spPr>
          <a:xfrm>
            <a:off x="2452425" y="1112800"/>
            <a:ext cx="8956500" cy="3219600"/>
          </a:xfrm>
          <a:prstGeom prst="rect">
            <a:avLst/>
          </a:prstGeom>
          <a:noFill/>
          <a:ln>
            <a:noFill/>
          </a:ln>
        </p:spPr>
        <p:txBody>
          <a:bodyPr anchorCtr="0" anchor="t" bIns="45700" lIns="91425" spcFirstLastPara="1" rIns="91425" wrap="square" tIns="45700">
            <a:noAutofit/>
          </a:bodyPr>
          <a:lstStyle/>
          <a:p>
            <a:pPr indent="0" lvl="0" marL="0" marR="0" rtl="0" algn="just">
              <a:lnSpc>
                <a:spcPct val="90000"/>
              </a:lnSpc>
              <a:spcBef>
                <a:spcPts val="1000"/>
              </a:spcBef>
              <a:spcAft>
                <a:spcPts val="0"/>
              </a:spcAft>
              <a:buSzPts val="2000"/>
              <a:buNone/>
            </a:pPr>
            <a:r>
              <a:rPr lang="en-US"/>
              <a:t>El aprendizaje no supervisado, encuentra patrones ocultos o estructuras intrínsecas en los datos. Se utiliza para extraer inferencias de conjuntos de variables que consisten de datos de entrada sin respuestas etiquetadas.</a:t>
            </a:r>
            <a:endParaRPr/>
          </a:p>
          <a:p>
            <a:pPr indent="0" lvl="0" marL="0" marR="0" rtl="0" algn="just">
              <a:lnSpc>
                <a:spcPct val="90000"/>
              </a:lnSpc>
              <a:spcBef>
                <a:spcPts val="1000"/>
              </a:spcBef>
              <a:spcAft>
                <a:spcPts val="0"/>
              </a:spcAft>
              <a:buSzPts val="2000"/>
              <a:buNone/>
            </a:pPr>
            <a:r>
              <a:rPr lang="en-US"/>
              <a:t>Los métodos de clustering son las técnicas más comunes en aprendizaje sin supervisión. Se utiliza para el análisis exploratorio de datos de manera de encontrar patrones o agrupaciones en los datos.</a:t>
            </a:r>
            <a:endParaRPr/>
          </a:p>
        </p:txBody>
      </p:sp>
      <p:sp>
        <p:nvSpPr>
          <p:cNvPr id="196" name="Google Shape;196;p22"/>
          <p:cNvSpPr txBox="1"/>
          <p:nvPr>
            <p:ph idx="12" type="sldNum"/>
          </p:nvPr>
        </p:nvSpPr>
        <p:spPr>
          <a:xfrm>
            <a:off x="11409045" y="6333134"/>
            <a:ext cx="731700" cy="5250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US"/>
              <a:t>‹#›</a:t>
            </a:fld>
            <a:endParaRPr/>
          </a:p>
        </p:txBody>
      </p:sp>
      <p:sp>
        <p:nvSpPr>
          <p:cNvPr id="197" name="Google Shape;197;p22"/>
          <p:cNvSpPr txBox="1"/>
          <p:nvPr>
            <p:ph type="ctrTitle"/>
          </p:nvPr>
        </p:nvSpPr>
        <p:spPr>
          <a:xfrm>
            <a:off x="2452450" y="354106"/>
            <a:ext cx="9225000" cy="6126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SzPts val="2800"/>
              <a:buNone/>
            </a:pPr>
            <a:r>
              <a:rPr lang="en-US"/>
              <a:t>Aprendizaje No Supervisado</a:t>
            </a:r>
            <a:endParaRPr/>
          </a:p>
        </p:txBody>
      </p:sp>
      <p:pic>
        <p:nvPicPr>
          <p:cNvPr id="198" name="Google Shape;198;p22"/>
          <p:cNvPicPr preferRelativeResize="0"/>
          <p:nvPr/>
        </p:nvPicPr>
        <p:blipFill rotWithShape="1">
          <a:blip r:embed="rId3">
            <a:alphaModFix/>
          </a:blip>
          <a:srcRect b="0" l="0" r="0" t="0"/>
          <a:stretch/>
        </p:blipFill>
        <p:spPr>
          <a:xfrm>
            <a:off x="6858000" y="3275050"/>
            <a:ext cx="4442450" cy="29616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23"/>
          <p:cNvSpPr txBox="1"/>
          <p:nvPr>
            <p:ph idx="1" type="subTitle"/>
          </p:nvPr>
        </p:nvSpPr>
        <p:spPr>
          <a:xfrm>
            <a:off x="2452425" y="1265200"/>
            <a:ext cx="8956500" cy="1476300"/>
          </a:xfrm>
          <a:prstGeom prst="rect">
            <a:avLst/>
          </a:prstGeom>
          <a:noFill/>
          <a:ln>
            <a:noFill/>
          </a:ln>
        </p:spPr>
        <p:txBody>
          <a:bodyPr anchorCtr="0" anchor="t" bIns="45700" lIns="91425" spcFirstLastPara="1" rIns="91425" wrap="square" tIns="45700">
            <a:noAutofit/>
          </a:bodyPr>
          <a:lstStyle/>
          <a:p>
            <a:pPr indent="0" lvl="0" marL="0" marR="0" rtl="0" algn="just">
              <a:lnSpc>
                <a:spcPct val="90000"/>
              </a:lnSpc>
              <a:spcBef>
                <a:spcPts val="1000"/>
              </a:spcBef>
              <a:spcAft>
                <a:spcPts val="0"/>
              </a:spcAft>
              <a:buSzPts val="2000"/>
              <a:buNone/>
            </a:pPr>
            <a:r>
              <a:rPr lang="en-US"/>
              <a:t>Se utiliza cuando se necesita clasificar las instancias de datos pero no se conocen previamente las categorías. Esta agrupación permite construir grupos (clusters) coherentes de instancias teniendo en cuenta las variables de la data. En palabras sencillas, permite encontrar qué se tiene en la data.</a:t>
            </a:r>
            <a:endParaRPr/>
          </a:p>
        </p:txBody>
      </p:sp>
      <p:sp>
        <p:nvSpPr>
          <p:cNvPr id="204" name="Google Shape;204;p23"/>
          <p:cNvSpPr txBox="1"/>
          <p:nvPr>
            <p:ph idx="12" type="sldNum"/>
          </p:nvPr>
        </p:nvSpPr>
        <p:spPr>
          <a:xfrm>
            <a:off x="11409045" y="6333134"/>
            <a:ext cx="731700" cy="5250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US"/>
              <a:t>‹#›</a:t>
            </a:fld>
            <a:endParaRPr/>
          </a:p>
        </p:txBody>
      </p:sp>
      <p:sp>
        <p:nvSpPr>
          <p:cNvPr id="205" name="Google Shape;205;p23"/>
          <p:cNvSpPr txBox="1"/>
          <p:nvPr>
            <p:ph type="ctrTitle"/>
          </p:nvPr>
        </p:nvSpPr>
        <p:spPr>
          <a:xfrm>
            <a:off x="2452450" y="354106"/>
            <a:ext cx="9225000" cy="6126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SzPts val="2800"/>
              <a:buNone/>
            </a:pPr>
            <a:r>
              <a:rPr lang="en-US"/>
              <a:t>Aprendizaje No Supervisado: Modelo de Agrupación</a:t>
            </a:r>
            <a:endParaRPr/>
          </a:p>
        </p:txBody>
      </p:sp>
      <p:pic>
        <p:nvPicPr>
          <p:cNvPr id="206" name="Google Shape;206;p23"/>
          <p:cNvPicPr preferRelativeResize="0"/>
          <p:nvPr/>
        </p:nvPicPr>
        <p:blipFill rotWithShape="1">
          <a:blip r:embed="rId3">
            <a:alphaModFix/>
          </a:blip>
          <a:srcRect b="0" l="0" r="0" t="0"/>
          <a:stretch/>
        </p:blipFill>
        <p:spPr>
          <a:xfrm>
            <a:off x="3646900" y="2960350"/>
            <a:ext cx="6073050" cy="27322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24"/>
          <p:cNvSpPr txBox="1"/>
          <p:nvPr>
            <p:ph idx="12" type="sldNum"/>
          </p:nvPr>
        </p:nvSpPr>
        <p:spPr>
          <a:xfrm>
            <a:off x="11409045" y="6333134"/>
            <a:ext cx="731700" cy="5250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US"/>
              <a:t>‹#›</a:t>
            </a:fld>
            <a:endParaRPr/>
          </a:p>
        </p:txBody>
      </p:sp>
      <p:sp>
        <p:nvSpPr>
          <p:cNvPr id="212" name="Google Shape;212;p24"/>
          <p:cNvSpPr txBox="1"/>
          <p:nvPr>
            <p:ph type="ctrTitle"/>
          </p:nvPr>
        </p:nvSpPr>
        <p:spPr>
          <a:xfrm>
            <a:off x="2452438" y="658912"/>
            <a:ext cx="9225000" cy="11310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SzPts val="2800"/>
              <a:buNone/>
            </a:pPr>
            <a:r>
              <a:rPr i="1" lang="en-US"/>
              <a:t>Machine Learning</a:t>
            </a:r>
            <a:r>
              <a:rPr lang="en-US"/>
              <a:t>: Aprendizaje de Refuerzo</a:t>
            </a:r>
            <a:endParaRPr/>
          </a:p>
        </p:txBody>
      </p:sp>
      <p:sp>
        <p:nvSpPr>
          <p:cNvPr id="213" name="Google Shape;213;p24"/>
          <p:cNvSpPr txBox="1"/>
          <p:nvPr>
            <p:ph idx="1" type="subTitle"/>
          </p:nvPr>
        </p:nvSpPr>
        <p:spPr>
          <a:xfrm>
            <a:off x="2223825" y="1493800"/>
            <a:ext cx="9225000" cy="1809000"/>
          </a:xfrm>
          <a:prstGeom prst="rect">
            <a:avLst/>
          </a:prstGeom>
          <a:noFill/>
          <a:ln>
            <a:noFill/>
          </a:ln>
        </p:spPr>
        <p:txBody>
          <a:bodyPr anchorCtr="0" anchor="t" bIns="45700" lIns="91425" spcFirstLastPara="1" rIns="91425" wrap="square" tIns="45700">
            <a:noAutofit/>
          </a:bodyPr>
          <a:lstStyle/>
          <a:p>
            <a:pPr indent="0" lvl="0" marL="0" marR="0" rtl="0" algn="just">
              <a:lnSpc>
                <a:spcPct val="90000"/>
              </a:lnSpc>
              <a:spcBef>
                <a:spcPts val="1000"/>
              </a:spcBef>
              <a:spcAft>
                <a:spcPts val="0"/>
              </a:spcAft>
              <a:buSzPts val="2000"/>
              <a:buNone/>
            </a:pPr>
            <a:r>
              <a:rPr lang="en-US"/>
              <a:t>El aprendizaje por refuerzo es un subcampo del aprendizaje automático que le enseña a un agente cómo elegir una acción de su espacio de acción, dentro de un entorno particular, para maximizar las recompensas con el tiempo.</a:t>
            </a:r>
            <a:endParaRPr/>
          </a:p>
          <a:p>
            <a:pPr indent="0" lvl="0" marL="0" marR="0" rtl="0" algn="just">
              <a:lnSpc>
                <a:spcPct val="90000"/>
              </a:lnSpc>
              <a:spcBef>
                <a:spcPts val="1000"/>
              </a:spcBef>
              <a:spcAft>
                <a:spcPts val="0"/>
              </a:spcAft>
              <a:buSzPts val="2000"/>
              <a:buNone/>
            </a:pPr>
            <a:r>
              <a:t/>
            </a:r>
            <a:endParaRPr/>
          </a:p>
        </p:txBody>
      </p:sp>
      <p:pic>
        <p:nvPicPr>
          <p:cNvPr id="214" name="Google Shape;214;p24"/>
          <p:cNvPicPr preferRelativeResize="0"/>
          <p:nvPr/>
        </p:nvPicPr>
        <p:blipFill rotWithShape="1">
          <a:blip r:embed="rId3">
            <a:alphaModFix/>
          </a:blip>
          <a:srcRect b="0" l="0" r="0" t="0"/>
          <a:stretch/>
        </p:blipFill>
        <p:spPr>
          <a:xfrm>
            <a:off x="6248600" y="2765475"/>
            <a:ext cx="5290324" cy="3526875"/>
          </a:xfrm>
          <a:prstGeom prst="rect">
            <a:avLst/>
          </a:prstGeom>
          <a:noFill/>
          <a:ln>
            <a:noFill/>
          </a:ln>
        </p:spPr>
      </p:pic>
      <p:sp>
        <p:nvSpPr>
          <p:cNvPr id="215" name="Google Shape;215;p24"/>
          <p:cNvSpPr txBox="1"/>
          <p:nvPr>
            <p:ph idx="1" type="subTitle"/>
          </p:nvPr>
        </p:nvSpPr>
        <p:spPr>
          <a:xfrm>
            <a:off x="1726100" y="2813525"/>
            <a:ext cx="4259400" cy="1809000"/>
          </a:xfrm>
          <a:prstGeom prst="rect">
            <a:avLst/>
          </a:prstGeom>
          <a:noFill/>
          <a:ln>
            <a:noFill/>
          </a:ln>
        </p:spPr>
        <p:txBody>
          <a:bodyPr anchorCtr="0" anchor="t" bIns="45700" lIns="91425" spcFirstLastPara="1" rIns="91425" wrap="square" tIns="45700">
            <a:noAutofit/>
          </a:bodyPr>
          <a:lstStyle/>
          <a:p>
            <a:pPr indent="0" lvl="0" marL="0" marR="0" rtl="0" algn="just">
              <a:lnSpc>
                <a:spcPct val="90000"/>
              </a:lnSpc>
              <a:spcBef>
                <a:spcPts val="1000"/>
              </a:spcBef>
              <a:spcAft>
                <a:spcPts val="0"/>
              </a:spcAft>
              <a:buSzPts val="2000"/>
              <a:buNone/>
            </a:pPr>
            <a:r>
              <a:rPr lang="en-US" sz="1800"/>
              <a:t>El aprendizaje por refuerzo tiene cuatro elementos esenciales:</a:t>
            </a:r>
            <a:endParaRPr sz="1800"/>
          </a:p>
          <a:p>
            <a:pPr indent="-311150" lvl="0" marL="457200" marR="0" rtl="0" algn="just">
              <a:lnSpc>
                <a:spcPct val="90000"/>
              </a:lnSpc>
              <a:spcBef>
                <a:spcPts val="1000"/>
              </a:spcBef>
              <a:spcAft>
                <a:spcPts val="0"/>
              </a:spcAft>
              <a:buSzPts val="1300"/>
              <a:buChar char="●"/>
            </a:pPr>
            <a:r>
              <a:rPr lang="en-US" sz="1800"/>
              <a:t>Agente: el programa que entrena, con el objetivo de hacer el trabajo que especifique.</a:t>
            </a:r>
            <a:endParaRPr sz="1800"/>
          </a:p>
          <a:p>
            <a:pPr indent="-311150" lvl="0" marL="457200" marR="0" rtl="0" algn="just">
              <a:lnSpc>
                <a:spcPct val="90000"/>
              </a:lnSpc>
              <a:spcBef>
                <a:spcPts val="0"/>
              </a:spcBef>
              <a:spcAft>
                <a:spcPts val="0"/>
              </a:spcAft>
              <a:buSzPts val="1300"/>
              <a:buChar char="●"/>
            </a:pPr>
            <a:r>
              <a:rPr lang="en-US" sz="1800"/>
              <a:t>Ambiente: el mundo, real o virtual, en el que el agente realiza acciones.</a:t>
            </a:r>
            <a:endParaRPr sz="1800"/>
          </a:p>
          <a:p>
            <a:pPr indent="-311150" lvl="0" marL="457200" marR="0" rtl="0" algn="just">
              <a:lnSpc>
                <a:spcPct val="90000"/>
              </a:lnSpc>
              <a:spcBef>
                <a:spcPts val="0"/>
              </a:spcBef>
              <a:spcAft>
                <a:spcPts val="0"/>
              </a:spcAft>
              <a:buSzPts val="1300"/>
              <a:buChar char="●"/>
            </a:pPr>
            <a:r>
              <a:rPr lang="en-US" sz="1800"/>
              <a:t>Acción: un movimiento realizado por el agente, que provoca un cambio de estado en el entorno.</a:t>
            </a:r>
            <a:endParaRPr sz="1800"/>
          </a:p>
          <a:p>
            <a:pPr indent="-311150" lvl="0" marL="457200" marR="0" rtl="0" algn="just">
              <a:lnSpc>
                <a:spcPct val="90000"/>
              </a:lnSpc>
              <a:spcBef>
                <a:spcPts val="0"/>
              </a:spcBef>
              <a:spcAft>
                <a:spcPts val="0"/>
              </a:spcAft>
              <a:buSzPts val="1300"/>
              <a:buChar char="●"/>
            </a:pPr>
            <a:r>
              <a:rPr lang="en-US" sz="1800"/>
              <a:t>Recompensas: la evaluación de una acción, que puede ser positiva o negativa.</a:t>
            </a:r>
            <a:endParaRPr sz="1800"/>
          </a:p>
          <a:p>
            <a:pPr indent="0" lvl="0" marL="0" marR="0" rtl="0" algn="just">
              <a:lnSpc>
                <a:spcPct val="90000"/>
              </a:lnSpc>
              <a:spcBef>
                <a:spcPts val="1000"/>
              </a:spcBef>
              <a:spcAft>
                <a:spcPts val="0"/>
              </a:spcAft>
              <a:buSzPts val="2000"/>
              <a:buNone/>
            </a:pPr>
            <a:r>
              <a:t/>
            </a:r>
            <a:endParaRPr sz="1800"/>
          </a:p>
          <a:p>
            <a:pPr indent="0" lvl="0" marL="0" marR="0" rtl="0" algn="just">
              <a:lnSpc>
                <a:spcPct val="90000"/>
              </a:lnSpc>
              <a:spcBef>
                <a:spcPts val="1000"/>
              </a:spcBef>
              <a:spcAft>
                <a:spcPts val="0"/>
              </a:spcAft>
              <a:buSzPts val="2000"/>
              <a:buNone/>
            </a:pPr>
            <a:r>
              <a:t/>
            </a:r>
            <a:endParaRPr sz="18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25"/>
          <p:cNvSpPr txBox="1"/>
          <p:nvPr>
            <p:ph type="ctrTitle"/>
          </p:nvPr>
        </p:nvSpPr>
        <p:spPr>
          <a:xfrm>
            <a:off x="2452438" y="658912"/>
            <a:ext cx="9225000" cy="11310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SzPts val="2800"/>
              <a:buNone/>
            </a:pPr>
            <a:r>
              <a:rPr lang="en-US"/>
              <a:t>¿Cuándo Deberíamos Usar ML?</a:t>
            </a:r>
            <a:endParaRPr/>
          </a:p>
        </p:txBody>
      </p:sp>
      <p:sp>
        <p:nvSpPr>
          <p:cNvPr id="222" name="Google Shape;222;p25"/>
          <p:cNvSpPr txBox="1"/>
          <p:nvPr>
            <p:ph idx="1" type="subTitle"/>
          </p:nvPr>
        </p:nvSpPr>
        <p:spPr>
          <a:xfrm>
            <a:off x="2362200" y="1282075"/>
            <a:ext cx="9225000" cy="1131000"/>
          </a:xfrm>
          <a:prstGeom prst="rect">
            <a:avLst/>
          </a:prstGeom>
          <a:noFill/>
          <a:ln>
            <a:noFill/>
          </a:ln>
        </p:spPr>
        <p:txBody>
          <a:bodyPr anchorCtr="0" anchor="t" bIns="45700" lIns="91425" spcFirstLastPara="1" rIns="91425" wrap="square" tIns="45700">
            <a:noAutofit/>
          </a:bodyPr>
          <a:lstStyle/>
          <a:p>
            <a:pPr indent="0" lvl="0" marL="0" rtl="0" algn="just">
              <a:lnSpc>
                <a:spcPct val="90000"/>
              </a:lnSpc>
              <a:spcBef>
                <a:spcPts val="1000"/>
              </a:spcBef>
              <a:spcAft>
                <a:spcPts val="0"/>
              </a:spcAft>
              <a:buSzPts val="2000"/>
              <a:buNone/>
            </a:pPr>
            <a:r>
              <a:rPr lang="en-US"/>
              <a:t>Cuando tenga una tarea compleja o problema que involucra una gran cantidad de datos o muchas variables, pero ninguna fórmula o ecuación existente que pueda modelar el problema.</a:t>
            </a:r>
            <a:endParaRPr/>
          </a:p>
        </p:txBody>
      </p:sp>
      <p:sp>
        <p:nvSpPr>
          <p:cNvPr id="223" name="Google Shape;223;p25"/>
          <p:cNvSpPr txBox="1"/>
          <p:nvPr>
            <p:ph idx="12" type="sldNum"/>
          </p:nvPr>
        </p:nvSpPr>
        <p:spPr>
          <a:xfrm>
            <a:off x="11409045" y="6333134"/>
            <a:ext cx="731700" cy="5250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US"/>
              <a:t>‹#›</a:t>
            </a:fld>
            <a:endParaRPr/>
          </a:p>
        </p:txBody>
      </p:sp>
      <p:sp>
        <p:nvSpPr>
          <p:cNvPr id="224" name="Google Shape;224;p25"/>
          <p:cNvSpPr txBox="1"/>
          <p:nvPr>
            <p:ph idx="1" type="subTitle"/>
          </p:nvPr>
        </p:nvSpPr>
        <p:spPr>
          <a:xfrm>
            <a:off x="1398725" y="4796350"/>
            <a:ext cx="2494800" cy="113100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1000"/>
              </a:spcBef>
              <a:spcAft>
                <a:spcPts val="0"/>
              </a:spcAft>
              <a:buSzPts val="2000"/>
              <a:buNone/>
            </a:pPr>
            <a:r>
              <a:rPr lang="en-US"/>
              <a:t>Reglas y ecuaciones demasiado complejas para ser modeladas</a:t>
            </a:r>
            <a:endParaRPr/>
          </a:p>
        </p:txBody>
      </p:sp>
      <p:sp>
        <p:nvSpPr>
          <p:cNvPr id="225" name="Google Shape;225;p25"/>
          <p:cNvSpPr txBox="1"/>
          <p:nvPr>
            <p:ph idx="1" type="subTitle"/>
          </p:nvPr>
        </p:nvSpPr>
        <p:spPr>
          <a:xfrm>
            <a:off x="4925475" y="4796350"/>
            <a:ext cx="3162300" cy="113100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1000"/>
              </a:spcBef>
              <a:spcAft>
                <a:spcPts val="0"/>
              </a:spcAft>
              <a:buSzPts val="2000"/>
              <a:buNone/>
            </a:pPr>
            <a:r>
              <a:rPr lang="en-US"/>
              <a:t>Las reglas de una tarea o el patrón de fraude cambian periódicamente</a:t>
            </a:r>
            <a:endParaRPr/>
          </a:p>
        </p:txBody>
      </p:sp>
      <p:sp>
        <p:nvSpPr>
          <p:cNvPr id="226" name="Google Shape;226;p25"/>
          <p:cNvSpPr txBox="1"/>
          <p:nvPr>
            <p:ph idx="1" type="subTitle"/>
          </p:nvPr>
        </p:nvSpPr>
        <p:spPr>
          <a:xfrm>
            <a:off x="8974400" y="4796350"/>
            <a:ext cx="2996100" cy="113100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1000"/>
              </a:spcBef>
              <a:spcAft>
                <a:spcPts val="0"/>
              </a:spcAft>
              <a:buSzPts val="2000"/>
              <a:buNone/>
            </a:pPr>
            <a:r>
              <a:rPr lang="en-US"/>
              <a:t>La naturaleza de los datos cambia o el programa necesita adaptarse</a:t>
            </a:r>
            <a:endParaRPr/>
          </a:p>
        </p:txBody>
      </p:sp>
      <p:pic>
        <p:nvPicPr>
          <p:cNvPr id="227" name="Google Shape;227;p25"/>
          <p:cNvPicPr preferRelativeResize="0"/>
          <p:nvPr/>
        </p:nvPicPr>
        <p:blipFill rotWithShape="1">
          <a:blip r:embed="rId3">
            <a:alphaModFix/>
          </a:blip>
          <a:srcRect b="0" l="0" r="0" t="0"/>
          <a:stretch/>
        </p:blipFill>
        <p:spPr>
          <a:xfrm>
            <a:off x="1873000" y="2611126"/>
            <a:ext cx="9652049" cy="20496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26"/>
          <p:cNvSpPr txBox="1"/>
          <p:nvPr>
            <p:ph type="ctrTitle"/>
          </p:nvPr>
        </p:nvSpPr>
        <p:spPr>
          <a:xfrm>
            <a:off x="2452438" y="658912"/>
            <a:ext cx="9225000" cy="11310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SzPts val="2800"/>
              <a:buNone/>
            </a:pPr>
            <a:r>
              <a:rPr lang="en-US"/>
              <a:t>Más Datos,</a:t>
            </a:r>
            <a:endParaRPr/>
          </a:p>
          <a:p>
            <a:pPr indent="0" lvl="0" marL="0" rtl="0" algn="l">
              <a:lnSpc>
                <a:spcPct val="90000"/>
              </a:lnSpc>
              <a:spcBef>
                <a:spcPts val="0"/>
              </a:spcBef>
              <a:spcAft>
                <a:spcPts val="0"/>
              </a:spcAft>
              <a:buSzPts val="2800"/>
              <a:buNone/>
            </a:pPr>
            <a:r>
              <a:rPr lang="en-US"/>
              <a:t>Más Preguntas,</a:t>
            </a:r>
            <a:endParaRPr/>
          </a:p>
          <a:p>
            <a:pPr indent="0" lvl="0" marL="0" rtl="0" algn="l">
              <a:lnSpc>
                <a:spcPct val="90000"/>
              </a:lnSpc>
              <a:spcBef>
                <a:spcPts val="0"/>
              </a:spcBef>
              <a:spcAft>
                <a:spcPts val="0"/>
              </a:spcAft>
              <a:buSzPts val="2800"/>
              <a:buNone/>
            </a:pPr>
            <a:r>
              <a:rPr lang="en-US"/>
              <a:t>Mejores Respuestas...</a:t>
            </a:r>
            <a:endParaRPr/>
          </a:p>
        </p:txBody>
      </p:sp>
      <p:sp>
        <p:nvSpPr>
          <p:cNvPr id="234" name="Google Shape;234;p26"/>
          <p:cNvSpPr txBox="1"/>
          <p:nvPr>
            <p:ph idx="1" type="subTitle"/>
          </p:nvPr>
        </p:nvSpPr>
        <p:spPr>
          <a:xfrm>
            <a:off x="2438399" y="1967875"/>
            <a:ext cx="9225000" cy="4305900"/>
          </a:xfrm>
          <a:prstGeom prst="rect">
            <a:avLst/>
          </a:prstGeom>
          <a:noFill/>
          <a:ln>
            <a:noFill/>
          </a:ln>
        </p:spPr>
        <p:txBody>
          <a:bodyPr anchorCtr="0" anchor="t" bIns="45700" lIns="91425" spcFirstLastPara="1" rIns="91425" wrap="square" tIns="45700">
            <a:noAutofit/>
          </a:bodyPr>
          <a:lstStyle/>
          <a:p>
            <a:pPr indent="0" lvl="0" marL="0" rtl="0" algn="just">
              <a:lnSpc>
                <a:spcPct val="90000"/>
              </a:lnSpc>
              <a:spcBef>
                <a:spcPts val="1000"/>
              </a:spcBef>
              <a:spcAft>
                <a:spcPts val="0"/>
              </a:spcAft>
              <a:buSzPts val="2000"/>
              <a:buNone/>
            </a:pPr>
            <a:r>
              <a:rPr lang="en-US"/>
              <a:t>Los algoritmos de ML encuentran patrones naturales en los datos que generan ideas y ayudan a tomar mejores decisiones y predicciones.</a:t>
            </a:r>
            <a:endParaRPr/>
          </a:p>
          <a:p>
            <a:pPr indent="0" lvl="0" marL="0" rtl="0" algn="just">
              <a:lnSpc>
                <a:spcPct val="90000"/>
              </a:lnSpc>
              <a:spcBef>
                <a:spcPts val="1000"/>
              </a:spcBef>
              <a:spcAft>
                <a:spcPts val="0"/>
              </a:spcAft>
              <a:buSzPts val="2000"/>
              <a:buNone/>
            </a:pPr>
            <a:r>
              <a:rPr lang="en-US"/>
              <a:t>Se usan todos los días para tomar decisiones críticas:</a:t>
            </a:r>
            <a:endParaRPr/>
          </a:p>
          <a:p>
            <a:pPr indent="-355600" lvl="0" marL="457200" rtl="0" algn="just">
              <a:lnSpc>
                <a:spcPct val="90000"/>
              </a:lnSpc>
              <a:spcBef>
                <a:spcPts val="1000"/>
              </a:spcBef>
              <a:spcAft>
                <a:spcPts val="0"/>
              </a:spcAft>
              <a:buSzPts val="2000"/>
              <a:buChar char="●"/>
            </a:pPr>
            <a:r>
              <a:rPr lang="en-US"/>
              <a:t>Diagnóstico médico</a:t>
            </a:r>
            <a:endParaRPr/>
          </a:p>
          <a:p>
            <a:pPr indent="-355600" lvl="0" marL="457200" rtl="0" algn="just">
              <a:lnSpc>
                <a:spcPct val="90000"/>
              </a:lnSpc>
              <a:spcBef>
                <a:spcPts val="0"/>
              </a:spcBef>
              <a:spcAft>
                <a:spcPts val="0"/>
              </a:spcAft>
              <a:buSzPts val="2000"/>
              <a:buChar char="●"/>
            </a:pPr>
            <a:r>
              <a:rPr lang="en-US"/>
              <a:t>Comercio de valores</a:t>
            </a:r>
            <a:endParaRPr/>
          </a:p>
          <a:p>
            <a:pPr indent="-355600" lvl="0" marL="457200" rtl="0" algn="just">
              <a:lnSpc>
                <a:spcPct val="90000"/>
              </a:lnSpc>
              <a:spcBef>
                <a:spcPts val="0"/>
              </a:spcBef>
              <a:spcAft>
                <a:spcPts val="0"/>
              </a:spcAft>
              <a:buSzPts val="2000"/>
              <a:buChar char="●"/>
            </a:pPr>
            <a:r>
              <a:rPr lang="en-US"/>
              <a:t>Previsión energética</a:t>
            </a:r>
            <a:endParaRPr/>
          </a:p>
          <a:p>
            <a:pPr indent="-355600" lvl="0" marL="457200" rtl="0" algn="just">
              <a:lnSpc>
                <a:spcPct val="90000"/>
              </a:lnSpc>
              <a:spcBef>
                <a:spcPts val="0"/>
              </a:spcBef>
              <a:spcAft>
                <a:spcPts val="0"/>
              </a:spcAft>
              <a:buSzPts val="2000"/>
              <a:buChar char="●"/>
            </a:pPr>
            <a:r>
              <a:rPr lang="en-US"/>
              <a:t>Vigilancia</a:t>
            </a:r>
            <a:endParaRPr/>
          </a:p>
          <a:p>
            <a:pPr indent="-355600" lvl="0" marL="457200" rtl="0" algn="just">
              <a:lnSpc>
                <a:spcPct val="90000"/>
              </a:lnSpc>
              <a:spcBef>
                <a:spcPts val="0"/>
              </a:spcBef>
              <a:spcAft>
                <a:spcPts val="0"/>
              </a:spcAft>
              <a:buSzPts val="2000"/>
              <a:buChar char="●"/>
            </a:pPr>
            <a:r>
              <a:rPr lang="en-US"/>
              <a:t>Recomendaciones</a:t>
            </a:r>
            <a:endParaRPr/>
          </a:p>
          <a:p>
            <a:pPr indent="-355600" lvl="0" marL="457200" rtl="0" algn="just">
              <a:lnSpc>
                <a:spcPct val="90000"/>
              </a:lnSpc>
              <a:spcBef>
                <a:spcPts val="0"/>
              </a:spcBef>
              <a:spcAft>
                <a:spcPts val="0"/>
              </a:spcAft>
              <a:buSzPts val="2000"/>
              <a:buChar char="●"/>
            </a:pPr>
            <a:r>
              <a:rPr lang="en-US"/>
              <a:t>Comportamiento de compra</a:t>
            </a:r>
            <a:endParaRPr/>
          </a:p>
          <a:p>
            <a:pPr indent="-355600" lvl="0" marL="457200" rtl="0" algn="just">
              <a:lnSpc>
                <a:spcPct val="90000"/>
              </a:lnSpc>
              <a:spcBef>
                <a:spcPts val="0"/>
              </a:spcBef>
              <a:spcAft>
                <a:spcPts val="0"/>
              </a:spcAft>
              <a:buSzPts val="2000"/>
              <a:buChar char="●"/>
            </a:pPr>
            <a:r>
              <a:rPr lang="en-US"/>
              <a:t>Marketing online</a:t>
            </a:r>
            <a:endParaRPr/>
          </a:p>
          <a:p>
            <a:pPr indent="-355600" lvl="0" marL="457200" rtl="0" algn="just">
              <a:lnSpc>
                <a:spcPct val="90000"/>
              </a:lnSpc>
              <a:spcBef>
                <a:spcPts val="0"/>
              </a:spcBef>
              <a:spcAft>
                <a:spcPts val="0"/>
              </a:spcAft>
              <a:buSzPts val="2000"/>
              <a:buChar char="●"/>
            </a:pPr>
            <a:r>
              <a:rPr lang="en-US"/>
              <a:t>Entre otros.</a:t>
            </a:r>
            <a:endParaRPr/>
          </a:p>
        </p:txBody>
      </p:sp>
      <p:sp>
        <p:nvSpPr>
          <p:cNvPr id="235" name="Google Shape;235;p26"/>
          <p:cNvSpPr txBox="1"/>
          <p:nvPr>
            <p:ph idx="12" type="sldNum"/>
          </p:nvPr>
        </p:nvSpPr>
        <p:spPr>
          <a:xfrm>
            <a:off x="11409045" y="6333134"/>
            <a:ext cx="731700" cy="5250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US"/>
              <a:t>‹#›</a:t>
            </a:fld>
            <a:endParaRPr/>
          </a:p>
        </p:txBody>
      </p:sp>
      <p:pic>
        <p:nvPicPr>
          <p:cNvPr id="236" name="Google Shape;236;p26"/>
          <p:cNvPicPr preferRelativeResize="0"/>
          <p:nvPr/>
        </p:nvPicPr>
        <p:blipFill rotWithShape="1">
          <a:blip r:embed="rId3">
            <a:alphaModFix/>
          </a:blip>
          <a:srcRect b="0" l="0" r="0" t="0"/>
          <a:stretch/>
        </p:blipFill>
        <p:spPr>
          <a:xfrm>
            <a:off x="6791028" y="3327350"/>
            <a:ext cx="4026100" cy="25841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27"/>
          <p:cNvSpPr txBox="1"/>
          <p:nvPr>
            <p:ph type="ctrTitle"/>
          </p:nvPr>
        </p:nvSpPr>
        <p:spPr>
          <a:xfrm>
            <a:off x="2452438" y="658912"/>
            <a:ext cx="9225035" cy="1131126"/>
          </a:xfrm>
          <a:prstGeom prst="rect">
            <a:avLst/>
          </a:prstGeom>
          <a:noFill/>
          <a:ln>
            <a:noFill/>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Clr>
                <a:schemeClr val="dk1"/>
              </a:buClr>
              <a:buSzPts val="2800"/>
              <a:buFont typeface="Calibri"/>
              <a:buNone/>
            </a:pPr>
            <a:r>
              <a:rPr lang="en-US"/>
              <a:t>Aplicaciones Médicas</a:t>
            </a:r>
            <a:endParaRPr/>
          </a:p>
        </p:txBody>
      </p:sp>
      <p:pic>
        <p:nvPicPr>
          <p:cNvPr id="242" name="Google Shape;242;p27"/>
          <p:cNvPicPr preferRelativeResize="0"/>
          <p:nvPr/>
        </p:nvPicPr>
        <p:blipFill rotWithShape="1">
          <a:blip r:embed="rId3">
            <a:alphaModFix/>
          </a:blip>
          <a:srcRect b="0" l="0" r="0" t="0"/>
          <a:stretch/>
        </p:blipFill>
        <p:spPr>
          <a:xfrm>
            <a:off x="1924440" y="1288100"/>
            <a:ext cx="4835030" cy="4848924"/>
          </a:xfrm>
          <a:prstGeom prst="rect">
            <a:avLst/>
          </a:prstGeom>
          <a:noFill/>
          <a:ln>
            <a:noFill/>
          </a:ln>
        </p:spPr>
      </p:pic>
      <p:sp>
        <p:nvSpPr>
          <p:cNvPr id="243" name="Google Shape;243;p27"/>
          <p:cNvSpPr txBox="1"/>
          <p:nvPr>
            <p:ph idx="12" type="sldNum"/>
          </p:nvPr>
        </p:nvSpPr>
        <p:spPr>
          <a:xfrm>
            <a:off x="11409045" y="6333134"/>
            <a:ext cx="731700" cy="5250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US"/>
              <a:t>‹#›</a:t>
            </a:fld>
            <a:endParaRPr/>
          </a:p>
        </p:txBody>
      </p:sp>
      <p:pic>
        <p:nvPicPr>
          <p:cNvPr id="244" name="Google Shape;244;p27"/>
          <p:cNvPicPr preferRelativeResize="0"/>
          <p:nvPr/>
        </p:nvPicPr>
        <p:blipFill rotWithShape="1">
          <a:blip r:embed="rId4">
            <a:alphaModFix/>
          </a:blip>
          <a:srcRect b="0" l="0" r="0" t="0"/>
          <a:stretch/>
        </p:blipFill>
        <p:spPr>
          <a:xfrm>
            <a:off x="7113750" y="1339249"/>
            <a:ext cx="4563724" cy="2478450"/>
          </a:xfrm>
          <a:prstGeom prst="rect">
            <a:avLst/>
          </a:prstGeom>
          <a:noFill/>
          <a:ln>
            <a:noFill/>
          </a:ln>
        </p:spPr>
      </p:pic>
      <p:pic>
        <p:nvPicPr>
          <p:cNvPr id="245" name="Google Shape;245;p27"/>
          <p:cNvPicPr preferRelativeResize="0"/>
          <p:nvPr/>
        </p:nvPicPr>
        <p:blipFill rotWithShape="1">
          <a:blip r:embed="rId5">
            <a:alphaModFix/>
          </a:blip>
          <a:srcRect b="0" l="0" r="0" t="0"/>
          <a:stretch/>
        </p:blipFill>
        <p:spPr>
          <a:xfrm>
            <a:off x="7064270" y="4158599"/>
            <a:ext cx="4975331" cy="197842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10"/>
          <p:cNvSpPr txBox="1"/>
          <p:nvPr>
            <p:ph type="ctrTitle"/>
          </p:nvPr>
        </p:nvSpPr>
        <p:spPr>
          <a:xfrm>
            <a:off x="1300235" y="2297874"/>
            <a:ext cx="10363200" cy="11310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4000"/>
              <a:buFont typeface="Calibri"/>
              <a:buNone/>
            </a:pPr>
            <a:r>
              <a:rPr lang="en-US"/>
              <a:t>Introducción al Machine Learning</a:t>
            </a:r>
            <a:endParaRPr/>
          </a:p>
        </p:txBody>
      </p:sp>
      <p:sp>
        <p:nvSpPr>
          <p:cNvPr id="88" name="Google Shape;88;p10"/>
          <p:cNvSpPr txBox="1"/>
          <p:nvPr>
            <p:ph idx="1" type="subTitle"/>
          </p:nvPr>
        </p:nvSpPr>
        <p:spPr>
          <a:xfrm>
            <a:off x="1328585" y="3026239"/>
            <a:ext cx="9144000" cy="8055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3F3F3F"/>
              </a:buClr>
              <a:buSzPts val="2400"/>
              <a:buNone/>
            </a:pPr>
            <a:r>
              <a:rPr lang="en-US"/>
              <a:t>Conceptos Básicos</a:t>
            </a:r>
            <a:endParaRPr/>
          </a:p>
        </p:txBody>
      </p:sp>
      <p:sp>
        <p:nvSpPr>
          <p:cNvPr id="89" name="Google Shape;89;p10"/>
          <p:cNvSpPr txBox="1"/>
          <p:nvPr>
            <p:ph idx="2" type="body"/>
          </p:nvPr>
        </p:nvSpPr>
        <p:spPr>
          <a:xfrm>
            <a:off x="8064499" y="4031203"/>
            <a:ext cx="3598800" cy="374100"/>
          </a:xfrm>
          <a:prstGeom prst="rect">
            <a:avLst/>
          </a:prstGeom>
          <a:noFill/>
          <a:ln>
            <a:noFill/>
          </a:ln>
        </p:spPr>
        <p:txBody>
          <a:bodyPr anchorCtr="0" anchor="t" bIns="45700" lIns="91425" spcFirstLastPara="1" rIns="91425" wrap="square" tIns="45700">
            <a:noAutofit/>
          </a:bodyPr>
          <a:lstStyle/>
          <a:p>
            <a:pPr indent="0" lvl="0" marL="0" rtl="0" algn="r">
              <a:lnSpc>
                <a:spcPct val="80000"/>
              </a:lnSpc>
              <a:spcBef>
                <a:spcPts val="0"/>
              </a:spcBef>
              <a:spcAft>
                <a:spcPts val="0"/>
              </a:spcAft>
              <a:buClr>
                <a:schemeClr val="dk1"/>
              </a:buClr>
              <a:buSzPts val="2220"/>
              <a:buNone/>
            </a:pPr>
            <a:r>
              <a:rPr lang="en-US" sz="2220"/>
              <a:t>Ximena García</a:t>
            </a:r>
            <a:endParaRPr sz="2220"/>
          </a:p>
          <a:p>
            <a:pPr indent="0" lvl="0" marL="0" rtl="0" algn="r">
              <a:lnSpc>
                <a:spcPct val="80000"/>
              </a:lnSpc>
              <a:spcBef>
                <a:spcPts val="0"/>
              </a:spcBef>
              <a:spcAft>
                <a:spcPts val="0"/>
              </a:spcAft>
              <a:buClr>
                <a:schemeClr val="dk1"/>
              </a:buClr>
              <a:buSzPts val="2220"/>
              <a:buNone/>
            </a:pPr>
            <a:r>
              <a:t/>
            </a:r>
            <a:endParaRPr sz="2220"/>
          </a:p>
        </p:txBody>
      </p:sp>
      <p:sp>
        <p:nvSpPr>
          <p:cNvPr id="90" name="Google Shape;90;p10"/>
          <p:cNvSpPr txBox="1"/>
          <p:nvPr>
            <p:ph idx="3" type="body"/>
          </p:nvPr>
        </p:nvSpPr>
        <p:spPr>
          <a:xfrm>
            <a:off x="8064499" y="4459691"/>
            <a:ext cx="3598800" cy="282300"/>
          </a:xfrm>
          <a:prstGeom prst="rect">
            <a:avLst/>
          </a:prstGeom>
          <a:noFill/>
          <a:ln>
            <a:noFill/>
          </a:ln>
        </p:spPr>
        <p:txBody>
          <a:bodyPr anchorCtr="0" anchor="t" bIns="45700" lIns="91425" spcFirstLastPara="1" rIns="91425" wrap="square" tIns="45700">
            <a:noAutofit/>
          </a:bodyPr>
          <a:lstStyle/>
          <a:p>
            <a:pPr indent="0" lvl="0" marL="0" rtl="0" algn="r">
              <a:lnSpc>
                <a:spcPct val="80000"/>
              </a:lnSpc>
              <a:spcBef>
                <a:spcPts val="0"/>
              </a:spcBef>
              <a:spcAft>
                <a:spcPts val="0"/>
              </a:spcAft>
              <a:buClr>
                <a:srgbClr val="0070C0"/>
              </a:buClr>
              <a:buSzPts val="1600"/>
              <a:buFont typeface="Arial"/>
              <a:buNone/>
            </a:pPr>
            <a:r>
              <a:rPr lang="en-US" sz="1480"/>
              <a:t>x.garcia@udd.cl</a:t>
            </a:r>
            <a:endParaRPr sz="1369"/>
          </a:p>
        </p:txBody>
      </p:sp>
      <p:sp>
        <p:nvSpPr>
          <p:cNvPr id="91" name="Google Shape;91;p10"/>
          <p:cNvSpPr txBox="1"/>
          <p:nvPr>
            <p:ph idx="4" type="body"/>
          </p:nvPr>
        </p:nvSpPr>
        <p:spPr>
          <a:xfrm>
            <a:off x="7176775" y="4796550"/>
            <a:ext cx="4486500" cy="282300"/>
          </a:xfrm>
          <a:prstGeom prst="rect">
            <a:avLst/>
          </a:prstGeom>
          <a:noFill/>
          <a:ln>
            <a:noFill/>
          </a:ln>
        </p:spPr>
        <p:txBody>
          <a:bodyPr anchorCtr="0" anchor="t" bIns="45700" lIns="91425" spcFirstLastPara="1" rIns="91425" wrap="square" tIns="45700">
            <a:noAutofit/>
          </a:bodyPr>
          <a:lstStyle/>
          <a:p>
            <a:pPr indent="0" lvl="0" marL="0" rtl="0" algn="r">
              <a:lnSpc>
                <a:spcPct val="90000"/>
              </a:lnSpc>
              <a:spcBef>
                <a:spcPts val="0"/>
              </a:spcBef>
              <a:spcAft>
                <a:spcPts val="0"/>
              </a:spcAft>
              <a:buClr>
                <a:srgbClr val="0070C0"/>
              </a:buClr>
              <a:buSzPts val="1600"/>
              <a:buNone/>
            </a:pPr>
            <a:r>
              <a:rPr lang="en-US"/>
              <a:t>https://www.linkedin.com/in/</a:t>
            </a:r>
            <a:endParaRPr/>
          </a:p>
        </p:txBody>
      </p:sp>
      <p:sp>
        <p:nvSpPr>
          <p:cNvPr id="92" name="Google Shape;92;p10"/>
          <p:cNvSpPr txBox="1"/>
          <p:nvPr>
            <p:ph idx="5" type="body"/>
          </p:nvPr>
        </p:nvSpPr>
        <p:spPr>
          <a:xfrm>
            <a:off x="3563865" y="4031203"/>
            <a:ext cx="3598800" cy="374100"/>
          </a:xfrm>
          <a:prstGeom prst="rect">
            <a:avLst/>
          </a:prstGeom>
          <a:noFill/>
          <a:ln>
            <a:noFill/>
          </a:ln>
        </p:spPr>
        <p:txBody>
          <a:bodyPr anchorCtr="0" anchor="t" bIns="45700" lIns="91425" spcFirstLastPara="1" rIns="91425" wrap="square" tIns="45700">
            <a:noAutofit/>
          </a:bodyPr>
          <a:lstStyle/>
          <a:p>
            <a:pPr indent="0" lvl="0" marL="0" rtl="0" algn="r">
              <a:lnSpc>
                <a:spcPct val="80000"/>
              </a:lnSpc>
              <a:spcBef>
                <a:spcPts val="0"/>
              </a:spcBef>
              <a:spcAft>
                <a:spcPts val="0"/>
              </a:spcAft>
              <a:buClr>
                <a:schemeClr val="dk1"/>
              </a:buClr>
              <a:buSzPts val="2220"/>
              <a:buNone/>
            </a:pPr>
            <a:r>
              <a:rPr lang="en-US" sz="2220"/>
              <a:t>Mg. Christopher Pope</a:t>
            </a:r>
            <a:endParaRPr/>
          </a:p>
        </p:txBody>
      </p:sp>
      <p:sp>
        <p:nvSpPr>
          <p:cNvPr id="93" name="Google Shape;93;p10"/>
          <p:cNvSpPr txBox="1"/>
          <p:nvPr>
            <p:ph idx="6" type="body"/>
          </p:nvPr>
        </p:nvSpPr>
        <p:spPr>
          <a:xfrm>
            <a:off x="3563865" y="4459691"/>
            <a:ext cx="3598800" cy="282300"/>
          </a:xfrm>
          <a:prstGeom prst="rect">
            <a:avLst/>
          </a:prstGeom>
          <a:noFill/>
          <a:ln>
            <a:noFill/>
          </a:ln>
        </p:spPr>
        <p:txBody>
          <a:bodyPr anchorCtr="0" anchor="t" bIns="45700" lIns="91425" spcFirstLastPara="1" rIns="91425" wrap="square" tIns="45700">
            <a:noAutofit/>
          </a:bodyPr>
          <a:lstStyle/>
          <a:p>
            <a:pPr indent="0" lvl="0" marL="0" rtl="0" algn="r">
              <a:lnSpc>
                <a:spcPct val="80000"/>
              </a:lnSpc>
              <a:spcBef>
                <a:spcPts val="0"/>
              </a:spcBef>
              <a:spcAft>
                <a:spcPts val="0"/>
              </a:spcAft>
              <a:buClr>
                <a:srgbClr val="0070C0"/>
              </a:buClr>
              <a:buSzPts val="1480"/>
              <a:buFont typeface="Arial"/>
              <a:buNone/>
            </a:pPr>
            <a:r>
              <a:rPr lang="en-US" sz="1480"/>
              <a:t>l.causa@udd.cl</a:t>
            </a:r>
            <a:endParaRPr sz="1480"/>
          </a:p>
          <a:p>
            <a:pPr indent="0" lvl="0" marL="0" rtl="0" algn="r">
              <a:lnSpc>
                <a:spcPct val="90000"/>
              </a:lnSpc>
              <a:spcBef>
                <a:spcPts val="0"/>
              </a:spcBef>
              <a:spcAft>
                <a:spcPts val="0"/>
              </a:spcAft>
              <a:buClr>
                <a:srgbClr val="0070C0"/>
              </a:buClr>
              <a:buSzPts val="1600"/>
              <a:buNone/>
            </a:pPr>
            <a:r>
              <a:t/>
            </a:r>
            <a:endParaRPr/>
          </a:p>
        </p:txBody>
      </p:sp>
      <p:sp>
        <p:nvSpPr>
          <p:cNvPr id="94" name="Google Shape;94;p10"/>
          <p:cNvSpPr txBox="1"/>
          <p:nvPr>
            <p:ph idx="7" type="body"/>
          </p:nvPr>
        </p:nvSpPr>
        <p:spPr>
          <a:xfrm>
            <a:off x="2676228" y="4796550"/>
            <a:ext cx="4486500" cy="282300"/>
          </a:xfrm>
          <a:prstGeom prst="rect">
            <a:avLst/>
          </a:prstGeom>
          <a:noFill/>
          <a:ln>
            <a:noFill/>
          </a:ln>
        </p:spPr>
        <p:txBody>
          <a:bodyPr anchorCtr="0" anchor="t" bIns="45700" lIns="91425" spcFirstLastPara="1" rIns="91425" wrap="square" tIns="45700">
            <a:noAutofit/>
          </a:bodyPr>
          <a:lstStyle/>
          <a:p>
            <a:pPr indent="0" lvl="0" marL="0" rtl="0" algn="r">
              <a:lnSpc>
                <a:spcPct val="90000"/>
              </a:lnSpc>
              <a:spcBef>
                <a:spcPts val="0"/>
              </a:spcBef>
              <a:spcAft>
                <a:spcPts val="0"/>
              </a:spcAft>
              <a:buClr>
                <a:srgbClr val="0070C0"/>
              </a:buClr>
              <a:buSzPts val="1600"/>
              <a:buNone/>
            </a:pPr>
            <a:r>
              <a:rPr lang="en-US"/>
              <a:t>https://cl.linkedin.com/in/cpopesch</a:t>
            </a:r>
            <a:endParaRPr/>
          </a:p>
          <a:p>
            <a:pPr indent="0" lvl="0" marL="0" rtl="0" algn="r">
              <a:lnSpc>
                <a:spcPct val="90000"/>
              </a:lnSpc>
              <a:spcBef>
                <a:spcPts val="0"/>
              </a:spcBef>
              <a:spcAft>
                <a:spcPts val="0"/>
              </a:spcAft>
              <a:buClr>
                <a:srgbClr val="0070C0"/>
              </a:buClr>
              <a:buSzPts val="1600"/>
              <a:buNone/>
            </a:pPr>
            <a:r>
              <a:t/>
            </a:r>
            <a:endParaRPr/>
          </a:p>
        </p:txBody>
      </p:sp>
      <p:pic>
        <p:nvPicPr>
          <p:cNvPr id="95" name="Google Shape;95;p10"/>
          <p:cNvPicPr preferRelativeResize="0"/>
          <p:nvPr/>
        </p:nvPicPr>
        <p:blipFill rotWithShape="1">
          <a:blip r:embed="rId3">
            <a:alphaModFix/>
          </a:blip>
          <a:srcRect b="0" l="0" r="0" t="0"/>
          <a:stretch/>
        </p:blipFill>
        <p:spPr>
          <a:xfrm>
            <a:off x="3711448" y="5682607"/>
            <a:ext cx="2384552" cy="874336"/>
          </a:xfrm>
          <a:prstGeom prst="rect">
            <a:avLst/>
          </a:prstGeom>
          <a:noFill/>
          <a:ln>
            <a:noFill/>
          </a:ln>
        </p:spPr>
      </p:pic>
      <p:sp>
        <p:nvSpPr>
          <p:cNvPr id="96" name="Google Shape;96;p10"/>
          <p:cNvSpPr txBox="1"/>
          <p:nvPr>
            <p:ph idx="12" type="sldNum"/>
          </p:nvPr>
        </p:nvSpPr>
        <p:spPr>
          <a:xfrm>
            <a:off x="11409045" y="6333134"/>
            <a:ext cx="731700" cy="5250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US"/>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28"/>
          <p:cNvSpPr txBox="1"/>
          <p:nvPr>
            <p:ph type="ctrTitle"/>
          </p:nvPr>
        </p:nvSpPr>
        <p:spPr>
          <a:xfrm>
            <a:off x="2452438" y="658912"/>
            <a:ext cx="9225035" cy="1131126"/>
          </a:xfrm>
          <a:prstGeom prst="rect">
            <a:avLst/>
          </a:prstGeom>
          <a:noFill/>
          <a:ln>
            <a:noFill/>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Clr>
                <a:schemeClr val="dk1"/>
              </a:buClr>
              <a:buSzPts val="2800"/>
              <a:buFont typeface="Calibri"/>
              <a:buNone/>
            </a:pPr>
            <a:r>
              <a:rPr lang="en-US"/>
              <a:t>Predicción Series de Tiempo</a:t>
            </a:r>
            <a:endParaRPr/>
          </a:p>
        </p:txBody>
      </p:sp>
      <p:pic>
        <p:nvPicPr>
          <p:cNvPr id="251" name="Google Shape;251;p28"/>
          <p:cNvPicPr preferRelativeResize="0"/>
          <p:nvPr/>
        </p:nvPicPr>
        <p:blipFill rotWithShape="1">
          <a:blip r:embed="rId3">
            <a:alphaModFix/>
          </a:blip>
          <a:srcRect b="0" l="0" r="0" t="0"/>
          <a:stretch/>
        </p:blipFill>
        <p:spPr>
          <a:xfrm>
            <a:off x="1797425" y="1790050"/>
            <a:ext cx="5040051" cy="3896776"/>
          </a:xfrm>
          <a:prstGeom prst="rect">
            <a:avLst/>
          </a:prstGeom>
          <a:noFill/>
          <a:ln>
            <a:noFill/>
          </a:ln>
        </p:spPr>
      </p:pic>
      <p:sp>
        <p:nvSpPr>
          <p:cNvPr id="252" name="Google Shape;252;p28"/>
          <p:cNvSpPr txBox="1"/>
          <p:nvPr>
            <p:ph idx="12" type="sldNum"/>
          </p:nvPr>
        </p:nvSpPr>
        <p:spPr>
          <a:xfrm>
            <a:off x="11409045" y="6333134"/>
            <a:ext cx="731700" cy="5250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US"/>
              <a:t>‹#›</a:t>
            </a:fld>
            <a:endParaRPr/>
          </a:p>
        </p:txBody>
      </p:sp>
      <p:pic>
        <p:nvPicPr>
          <p:cNvPr id="253" name="Google Shape;253;p28"/>
          <p:cNvPicPr preferRelativeResize="0"/>
          <p:nvPr/>
        </p:nvPicPr>
        <p:blipFill rotWithShape="1">
          <a:blip r:embed="rId4">
            <a:alphaModFix/>
          </a:blip>
          <a:srcRect b="0" l="0" r="0" t="0"/>
          <a:stretch/>
        </p:blipFill>
        <p:spPr>
          <a:xfrm>
            <a:off x="7105100" y="1923899"/>
            <a:ext cx="4538900" cy="32080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29"/>
          <p:cNvSpPr txBox="1"/>
          <p:nvPr>
            <p:ph type="ctrTitle"/>
          </p:nvPr>
        </p:nvSpPr>
        <p:spPr>
          <a:xfrm>
            <a:off x="2452438" y="658912"/>
            <a:ext cx="9225035" cy="1131126"/>
          </a:xfrm>
          <a:prstGeom prst="rect">
            <a:avLst/>
          </a:prstGeom>
          <a:noFill/>
          <a:ln>
            <a:noFill/>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Clr>
                <a:schemeClr val="dk1"/>
              </a:buClr>
              <a:buSzPts val="2800"/>
              <a:buFont typeface="Calibri"/>
              <a:buNone/>
            </a:pPr>
            <a:r>
              <a:rPr lang="en-US"/>
              <a:t>Video Vigilancia</a:t>
            </a:r>
            <a:endParaRPr/>
          </a:p>
        </p:txBody>
      </p:sp>
      <p:pic>
        <p:nvPicPr>
          <p:cNvPr id="259" name="Google Shape;259;p29"/>
          <p:cNvPicPr preferRelativeResize="0"/>
          <p:nvPr/>
        </p:nvPicPr>
        <p:blipFill rotWithShape="1">
          <a:blip r:embed="rId3">
            <a:alphaModFix/>
          </a:blip>
          <a:srcRect b="0" l="0" r="0" t="0"/>
          <a:stretch/>
        </p:blipFill>
        <p:spPr>
          <a:xfrm>
            <a:off x="3394244" y="1790050"/>
            <a:ext cx="6942143" cy="4242421"/>
          </a:xfrm>
          <a:prstGeom prst="rect">
            <a:avLst/>
          </a:prstGeom>
          <a:noFill/>
          <a:ln>
            <a:noFill/>
          </a:ln>
        </p:spPr>
      </p:pic>
      <p:sp>
        <p:nvSpPr>
          <p:cNvPr id="260" name="Google Shape;260;p29"/>
          <p:cNvSpPr txBox="1"/>
          <p:nvPr>
            <p:ph idx="12" type="sldNum"/>
          </p:nvPr>
        </p:nvSpPr>
        <p:spPr>
          <a:xfrm>
            <a:off x="11409045" y="6333134"/>
            <a:ext cx="731700" cy="5250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US"/>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30"/>
          <p:cNvSpPr txBox="1"/>
          <p:nvPr>
            <p:ph type="ctrTitle"/>
          </p:nvPr>
        </p:nvSpPr>
        <p:spPr>
          <a:xfrm>
            <a:off x="2452438" y="658912"/>
            <a:ext cx="9225035" cy="1131126"/>
          </a:xfrm>
          <a:prstGeom prst="rect">
            <a:avLst/>
          </a:prstGeom>
          <a:noFill/>
          <a:ln>
            <a:noFill/>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Clr>
                <a:schemeClr val="dk1"/>
              </a:buClr>
              <a:buSzPts val="2800"/>
              <a:buFont typeface="Calibri"/>
              <a:buNone/>
            </a:pPr>
            <a:r>
              <a:rPr lang="en-US"/>
              <a:t>Análisis de Sentimientos</a:t>
            </a:r>
            <a:endParaRPr/>
          </a:p>
        </p:txBody>
      </p:sp>
      <p:pic>
        <p:nvPicPr>
          <p:cNvPr id="266" name="Google Shape;266;p30"/>
          <p:cNvPicPr preferRelativeResize="0"/>
          <p:nvPr/>
        </p:nvPicPr>
        <p:blipFill rotWithShape="1">
          <a:blip r:embed="rId3">
            <a:alphaModFix/>
          </a:blip>
          <a:srcRect b="0" l="0" r="0" t="0"/>
          <a:stretch/>
        </p:blipFill>
        <p:spPr>
          <a:xfrm>
            <a:off x="1811823" y="1122527"/>
            <a:ext cx="4672251" cy="3118475"/>
          </a:xfrm>
          <a:prstGeom prst="rect">
            <a:avLst/>
          </a:prstGeom>
          <a:noFill/>
          <a:ln>
            <a:noFill/>
          </a:ln>
        </p:spPr>
      </p:pic>
      <p:sp>
        <p:nvSpPr>
          <p:cNvPr id="267" name="Google Shape;267;p30"/>
          <p:cNvSpPr txBox="1"/>
          <p:nvPr>
            <p:ph idx="12" type="sldNum"/>
          </p:nvPr>
        </p:nvSpPr>
        <p:spPr>
          <a:xfrm>
            <a:off x="11409045" y="6333134"/>
            <a:ext cx="731700" cy="5250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US"/>
              <a:t>‹#›</a:t>
            </a:fld>
            <a:endParaRPr/>
          </a:p>
        </p:txBody>
      </p:sp>
      <p:pic>
        <p:nvPicPr>
          <p:cNvPr id="268" name="Google Shape;268;p30"/>
          <p:cNvPicPr preferRelativeResize="0"/>
          <p:nvPr/>
        </p:nvPicPr>
        <p:blipFill rotWithShape="1">
          <a:blip r:embed="rId4">
            <a:alphaModFix/>
          </a:blip>
          <a:srcRect b="0" l="0" r="0" t="0"/>
          <a:stretch/>
        </p:blipFill>
        <p:spPr>
          <a:xfrm>
            <a:off x="6283824" y="3547888"/>
            <a:ext cx="5236101" cy="2844948"/>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31"/>
          <p:cNvSpPr txBox="1"/>
          <p:nvPr>
            <p:ph type="ctrTitle"/>
          </p:nvPr>
        </p:nvSpPr>
        <p:spPr>
          <a:xfrm>
            <a:off x="2452438" y="658912"/>
            <a:ext cx="9225000" cy="11310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2800"/>
              <a:buFont typeface="Calibri"/>
              <a:buNone/>
            </a:pPr>
            <a:r>
              <a:rPr lang="en-US"/>
              <a:t>Otras Aplicaciones</a:t>
            </a:r>
            <a:endParaRPr/>
          </a:p>
        </p:txBody>
      </p:sp>
      <p:sp>
        <p:nvSpPr>
          <p:cNvPr id="274" name="Google Shape;274;p31"/>
          <p:cNvSpPr txBox="1"/>
          <p:nvPr>
            <p:ph idx="12" type="sldNum"/>
          </p:nvPr>
        </p:nvSpPr>
        <p:spPr>
          <a:xfrm>
            <a:off x="11409045" y="6333134"/>
            <a:ext cx="731700" cy="5250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US"/>
              <a:t>‹#›</a:t>
            </a:fld>
            <a:endParaRPr/>
          </a:p>
        </p:txBody>
      </p:sp>
      <p:pic>
        <p:nvPicPr>
          <p:cNvPr id="275" name="Google Shape;275;p31"/>
          <p:cNvPicPr preferRelativeResize="0"/>
          <p:nvPr/>
        </p:nvPicPr>
        <p:blipFill rotWithShape="1">
          <a:blip r:embed="rId3">
            <a:alphaModFix/>
          </a:blip>
          <a:srcRect b="0" l="0" r="0" t="0"/>
          <a:stretch/>
        </p:blipFill>
        <p:spPr>
          <a:xfrm>
            <a:off x="1470900" y="1443775"/>
            <a:ext cx="10543124" cy="4652226"/>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32"/>
          <p:cNvSpPr txBox="1"/>
          <p:nvPr>
            <p:ph type="ctrTitle"/>
          </p:nvPr>
        </p:nvSpPr>
        <p:spPr>
          <a:xfrm>
            <a:off x="2452438" y="658912"/>
            <a:ext cx="9225000" cy="11310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2800"/>
              <a:buFont typeface="Calibri"/>
              <a:buNone/>
            </a:pPr>
            <a:r>
              <a:rPr lang="en-US"/>
              <a:t>Algoritmos</a:t>
            </a:r>
            <a:endParaRPr/>
          </a:p>
        </p:txBody>
      </p:sp>
      <p:sp>
        <p:nvSpPr>
          <p:cNvPr id="281" name="Google Shape;281;p32"/>
          <p:cNvSpPr txBox="1"/>
          <p:nvPr>
            <p:ph idx="12" type="sldNum"/>
          </p:nvPr>
        </p:nvSpPr>
        <p:spPr>
          <a:xfrm>
            <a:off x="11409045" y="6333134"/>
            <a:ext cx="731700" cy="5250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US"/>
              <a:t>‹#›</a:t>
            </a:fld>
            <a:endParaRPr/>
          </a:p>
        </p:txBody>
      </p:sp>
      <p:pic>
        <p:nvPicPr>
          <p:cNvPr id="282" name="Google Shape;282;p32"/>
          <p:cNvPicPr preferRelativeResize="0"/>
          <p:nvPr/>
        </p:nvPicPr>
        <p:blipFill rotWithShape="1">
          <a:blip r:embed="rId3">
            <a:alphaModFix/>
          </a:blip>
          <a:srcRect b="0" l="0" r="0" t="0"/>
          <a:stretch/>
        </p:blipFill>
        <p:spPr>
          <a:xfrm>
            <a:off x="5047450" y="506497"/>
            <a:ext cx="4682525" cy="58611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33"/>
          <p:cNvSpPr txBox="1"/>
          <p:nvPr>
            <p:ph type="ctrTitle"/>
          </p:nvPr>
        </p:nvSpPr>
        <p:spPr>
          <a:xfrm>
            <a:off x="2452438" y="658912"/>
            <a:ext cx="9225000" cy="11310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2800"/>
              <a:buFont typeface="Calibri"/>
              <a:buNone/>
            </a:pPr>
            <a:r>
              <a:rPr lang="en-US"/>
              <a:t>Algoritmos</a:t>
            </a:r>
            <a:endParaRPr/>
          </a:p>
        </p:txBody>
      </p:sp>
      <p:sp>
        <p:nvSpPr>
          <p:cNvPr id="288" name="Google Shape;288;p33"/>
          <p:cNvSpPr txBox="1"/>
          <p:nvPr>
            <p:ph idx="12" type="sldNum"/>
          </p:nvPr>
        </p:nvSpPr>
        <p:spPr>
          <a:xfrm>
            <a:off x="11409045" y="6333134"/>
            <a:ext cx="731700" cy="5250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US"/>
              <a:t>‹#›</a:t>
            </a:fld>
            <a:endParaRPr/>
          </a:p>
        </p:txBody>
      </p:sp>
      <p:pic>
        <p:nvPicPr>
          <p:cNvPr id="289" name="Google Shape;289;p33"/>
          <p:cNvPicPr preferRelativeResize="0"/>
          <p:nvPr/>
        </p:nvPicPr>
        <p:blipFill rotWithShape="1">
          <a:blip r:embed="rId3">
            <a:alphaModFix/>
          </a:blip>
          <a:srcRect b="0" l="0" r="0" t="0"/>
          <a:stretch/>
        </p:blipFill>
        <p:spPr>
          <a:xfrm>
            <a:off x="681038" y="1733550"/>
            <a:ext cx="11134725" cy="35433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34"/>
          <p:cNvSpPr txBox="1"/>
          <p:nvPr>
            <p:ph type="ctrTitle"/>
          </p:nvPr>
        </p:nvSpPr>
        <p:spPr>
          <a:xfrm>
            <a:off x="2452438" y="658912"/>
            <a:ext cx="9225035" cy="1131126"/>
          </a:xfrm>
          <a:prstGeom prst="rect">
            <a:avLst/>
          </a:prstGeom>
          <a:noFill/>
          <a:ln>
            <a:noFill/>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Clr>
                <a:schemeClr val="dk1"/>
              </a:buClr>
              <a:buSzPts val="2800"/>
              <a:buFont typeface="Calibri"/>
              <a:buNone/>
            </a:pPr>
            <a:r>
              <a:rPr lang="en-US"/>
              <a:t>Etapas de un Problema de Machine Learning</a:t>
            </a:r>
            <a:endParaRPr/>
          </a:p>
        </p:txBody>
      </p:sp>
      <p:pic>
        <p:nvPicPr>
          <p:cNvPr id="295" name="Google Shape;295;p34"/>
          <p:cNvPicPr preferRelativeResize="0"/>
          <p:nvPr/>
        </p:nvPicPr>
        <p:blipFill rotWithShape="1">
          <a:blip r:embed="rId3">
            <a:alphaModFix/>
          </a:blip>
          <a:srcRect b="0" l="0" r="0" t="0"/>
          <a:stretch/>
        </p:blipFill>
        <p:spPr>
          <a:xfrm>
            <a:off x="1960327" y="1653824"/>
            <a:ext cx="9437524" cy="4494375"/>
          </a:xfrm>
          <a:prstGeom prst="rect">
            <a:avLst/>
          </a:prstGeom>
          <a:noFill/>
          <a:ln>
            <a:noFill/>
          </a:ln>
        </p:spPr>
      </p:pic>
      <p:sp>
        <p:nvSpPr>
          <p:cNvPr id="296" name="Google Shape;296;p34"/>
          <p:cNvSpPr txBox="1"/>
          <p:nvPr>
            <p:ph idx="12" type="sldNum"/>
          </p:nvPr>
        </p:nvSpPr>
        <p:spPr>
          <a:xfrm>
            <a:off x="11409045" y="6333134"/>
            <a:ext cx="731700" cy="5250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US"/>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35"/>
          <p:cNvSpPr txBox="1"/>
          <p:nvPr>
            <p:ph type="ctrTitle"/>
          </p:nvPr>
        </p:nvSpPr>
        <p:spPr>
          <a:xfrm>
            <a:off x="2452438" y="354112"/>
            <a:ext cx="9225000" cy="11310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2800"/>
              <a:buFont typeface="Calibri"/>
              <a:buNone/>
            </a:pPr>
            <a:r>
              <a:rPr lang="en-US"/>
              <a:t>Aplicaciones Reales</a:t>
            </a:r>
            <a:endParaRPr/>
          </a:p>
        </p:txBody>
      </p:sp>
      <p:sp>
        <p:nvSpPr>
          <p:cNvPr id="302" name="Google Shape;302;p35"/>
          <p:cNvSpPr txBox="1"/>
          <p:nvPr>
            <p:ph idx="12" type="sldNum"/>
          </p:nvPr>
        </p:nvSpPr>
        <p:spPr>
          <a:xfrm>
            <a:off x="11409045" y="6333134"/>
            <a:ext cx="731700" cy="5250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US"/>
              <a:t>‹#›</a:t>
            </a:fld>
            <a:endParaRPr/>
          </a:p>
        </p:txBody>
      </p:sp>
      <p:pic>
        <p:nvPicPr>
          <p:cNvPr id="303" name="Google Shape;303;p35"/>
          <p:cNvPicPr preferRelativeResize="0"/>
          <p:nvPr/>
        </p:nvPicPr>
        <p:blipFill rotWithShape="1">
          <a:blip r:embed="rId3">
            <a:alphaModFix/>
          </a:blip>
          <a:srcRect b="0" l="0" r="0" t="0"/>
          <a:stretch/>
        </p:blipFill>
        <p:spPr>
          <a:xfrm>
            <a:off x="1816400" y="1221850"/>
            <a:ext cx="9937249" cy="49142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36"/>
          <p:cNvSpPr txBox="1"/>
          <p:nvPr>
            <p:ph type="ctrTitle"/>
          </p:nvPr>
        </p:nvSpPr>
        <p:spPr>
          <a:xfrm>
            <a:off x="2452438" y="354112"/>
            <a:ext cx="9225000" cy="11310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2800"/>
              <a:buFont typeface="Calibri"/>
              <a:buNone/>
            </a:pPr>
            <a:r>
              <a:rPr lang="en-US"/>
              <a:t>Aplicaciones Reales</a:t>
            </a:r>
            <a:endParaRPr/>
          </a:p>
        </p:txBody>
      </p:sp>
      <p:sp>
        <p:nvSpPr>
          <p:cNvPr id="309" name="Google Shape;309;p36"/>
          <p:cNvSpPr txBox="1"/>
          <p:nvPr>
            <p:ph idx="12" type="sldNum"/>
          </p:nvPr>
        </p:nvSpPr>
        <p:spPr>
          <a:xfrm>
            <a:off x="11409045" y="6333134"/>
            <a:ext cx="731700" cy="5250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US"/>
              <a:t>‹#›</a:t>
            </a:fld>
            <a:endParaRPr/>
          </a:p>
        </p:txBody>
      </p:sp>
      <p:pic>
        <p:nvPicPr>
          <p:cNvPr id="310" name="Google Shape;310;p36"/>
          <p:cNvPicPr preferRelativeResize="0"/>
          <p:nvPr/>
        </p:nvPicPr>
        <p:blipFill rotWithShape="1">
          <a:blip r:embed="rId3">
            <a:alphaModFix/>
          </a:blip>
          <a:srcRect b="0" l="0" r="0" t="0"/>
          <a:stretch/>
        </p:blipFill>
        <p:spPr>
          <a:xfrm>
            <a:off x="1590825" y="1405512"/>
            <a:ext cx="10239375" cy="442912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37"/>
          <p:cNvSpPr txBox="1"/>
          <p:nvPr>
            <p:ph type="ctrTitle"/>
          </p:nvPr>
        </p:nvSpPr>
        <p:spPr>
          <a:xfrm>
            <a:off x="2452438" y="354112"/>
            <a:ext cx="9225000" cy="11310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2800"/>
              <a:buFont typeface="Calibri"/>
              <a:buNone/>
            </a:pPr>
            <a:r>
              <a:rPr lang="en-US"/>
              <a:t>Aplicaciones Reales</a:t>
            </a:r>
            <a:endParaRPr/>
          </a:p>
        </p:txBody>
      </p:sp>
      <p:sp>
        <p:nvSpPr>
          <p:cNvPr id="316" name="Google Shape;316;p37"/>
          <p:cNvSpPr txBox="1"/>
          <p:nvPr>
            <p:ph idx="12" type="sldNum"/>
          </p:nvPr>
        </p:nvSpPr>
        <p:spPr>
          <a:xfrm>
            <a:off x="11409045" y="6333134"/>
            <a:ext cx="731700" cy="5250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US"/>
              <a:t>‹#›</a:t>
            </a:fld>
            <a:endParaRPr/>
          </a:p>
        </p:txBody>
      </p:sp>
      <p:pic>
        <p:nvPicPr>
          <p:cNvPr id="317" name="Google Shape;317;p37"/>
          <p:cNvPicPr preferRelativeResize="0"/>
          <p:nvPr/>
        </p:nvPicPr>
        <p:blipFill rotWithShape="1">
          <a:blip r:embed="rId3">
            <a:alphaModFix/>
          </a:blip>
          <a:srcRect b="0" l="0" r="0" t="0"/>
          <a:stretch/>
        </p:blipFill>
        <p:spPr>
          <a:xfrm>
            <a:off x="3168425" y="1154937"/>
            <a:ext cx="7162800" cy="50101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11"/>
          <p:cNvSpPr txBox="1"/>
          <p:nvPr>
            <p:ph type="ctrTitle"/>
          </p:nvPr>
        </p:nvSpPr>
        <p:spPr>
          <a:xfrm>
            <a:off x="1300235" y="2297874"/>
            <a:ext cx="10363200" cy="1131126"/>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4000"/>
              <a:buFont typeface="Calibri"/>
              <a:buNone/>
            </a:pPr>
            <a:r>
              <a:rPr lang="en-US"/>
              <a:t>Introducción al Machine Learning</a:t>
            </a:r>
            <a:endParaRPr/>
          </a:p>
        </p:txBody>
      </p:sp>
      <p:sp>
        <p:nvSpPr>
          <p:cNvPr id="102" name="Google Shape;102;p11"/>
          <p:cNvSpPr txBox="1"/>
          <p:nvPr>
            <p:ph idx="1" type="subTitle"/>
          </p:nvPr>
        </p:nvSpPr>
        <p:spPr>
          <a:xfrm>
            <a:off x="1328585" y="3026239"/>
            <a:ext cx="9144000" cy="8055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3F3F3F"/>
              </a:buClr>
              <a:buSzPts val="2400"/>
              <a:buNone/>
            </a:pPr>
            <a:r>
              <a:rPr lang="en-US"/>
              <a:t>Conceptos Básicos</a:t>
            </a:r>
            <a:endParaRPr/>
          </a:p>
        </p:txBody>
      </p:sp>
      <p:sp>
        <p:nvSpPr>
          <p:cNvPr id="103" name="Google Shape;103;p11"/>
          <p:cNvSpPr txBox="1"/>
          <p:nvPr>
            <p:ph idx="2" type="body"/>
          </p:nvPr>
        </p:nvSpPr>
        <p:spPr>
          <a:xfrm>
            <a:off x="8064499" y="4031203"/>
            <a:ext cx="3598800" cy="374100"/>
          </a:xfrm>
          <a:prstGeom prst="rect">
            <a:avLst/>
          </a:prstGeom>
          <a:noFill/>
          <a:ln>
            <a:noFill/>
          </a:ln>
        </p:spPr>
        <p:txBody>
          <a:bodyPr anchorCtr="0" anchor="t" bIns="45700" lIns="91425" spcFirstLastPara="1" rIns="91425" wrap="square" tIns="45700">
            <a:normAutofit/>
          </a:bodyPr>
          <a:lstStyle/>
          <a:p>
            <a:pPr indent="0" lvl="0" marL="0" rtl="0" algn="r">
              <a:lnSpc>
                <a:spcPct val="80000"/>
              </a:lnSpc>
              <a:spcBef>
                <a:spcPts val="0"/>
              </a:spcBef>
              <a:spcAft>
                <a:spcPts val="0"/>
              </a:spcAft>
              <a:buClr>
                <a:schemeClr val="dk1"/>
              </a:buClr>
              <a:buSzPts val="2220"/>
              <a:buNone/>
            </a:pPr>
            <a:r>
              <a:rPr lang="en-US" sz="2220"/>
              <a:t>Jennifer Paredes</a:t>
            </a:r>
            <a:endParaRPr sz="2220"/>
          </a:p>
          <a:p>
            <a:pPr indent="0" lvl="0" marL="0" rtl="0" algn="r">
              <a:lnSpc>
                <a:spcPct val="80000"/>
              </a:lnSpc>
              <a:spcBef>
                <a:spcPts val="0"/>
              </a:spcBef>
              <a:spcAft>
                <a:spcPts val="0"/>
              </a:spcAft>
              <a:buClr>
                <a:schemeClr val="dk1"/>
              </a:buClr>
              <a:buSzPts val="2220"/>
              <a:buNone/>
            </a:pPr>
            <a:r>
              <a:t/>
            </a:r>
            <a:endParaRPr sz="2220"/>
          </a:p>
        </p:txBody>
      </p:sp>
      <p:sp>
        <p:nvSpPr>
          <p:cNvPr id="104" name="Google Shape;104;p11"/>
          <p:cNvSpPr txBox="1"/>
          <p:nvPr>
            <p:ph idx="3" type="body"/>
          </p:nvPr>
        </p:nvSpPr>
        <p:spPr>
          <a:xfrm>
            <a:off x="8064499" y="4459691"/>
            <a:ext cx="3598800" cy="282300"/>
          </a:xfrm>
          <a:prstGeom prst="rect">
            <a:avLst/>
          </a:prstGeom>
          <a:noFill/>
          <a:ln>
            <a:noFill/>
          </a:ln>
        </p:spPr>
        <p:txBody>
          <a:bodyPr anchorCtr="0" anchor="t" bIns="45700" lIns="91425" spcFirstLastPara="1" rIns="91425" wrap="square" tIns="45700">
            <a:normAutofit/>
          </a:bodyPr>
          <a:lstStyle/>
          <a:p>
            <a:pPr indent="0" lvl="0" marL="0" rtl="0" algn="r">
              <a:lnSpc>
                <a:spcPct val="80000"/>
              </a:lnSpc>
              <a:spcBef>
                <a:spcPts val="0"/>
              </a:spcBef>
              <a:spcAft>
                <a:spcPts val="0"/>
              </a:spcAft>
              <a:buClr>
                <a:srgbClr val="0070C0"/>
              </a:buClr>
              <a:buSzPts val="1600"/>
              <a:buFont typeface="Arial"/>
              <a:buNone/>
            </a:pPr>
            <a:r>
              <a:rPr lang="en-US" sz="1480"/>
              <a:t>j.paredes@udd.cl</a:t>
            </a:r>
            <a:endParaRPr sz="1369"/>
          </a:p>
        </p:txBody>
      </p:sp>
      <p:sp>
        <p:nvSpPr>
          <p:cNvPr id="105" name="Google Shape;105;p11"/>
          <p:cNvSpPr txBox="1"/>
          <p:nvPr>
            <p:ph idx="4" type="body"/>
          </p:nvPr>
        </p:nvSpPr>
        <p:spPr>
          <a:xfrm>
            <a:off x="7176775" y="4796550"/>
            <a:ext cx="4486500" cy="282300"/>
          </a:xfrm>
          <a:prstGeom prst="rect">
            <a:avLst/>
          </a:prstGeom>
          <a:noFill/>
          <a:ln>
            <a:noFill/>
          </a:ln>
        </p:spPr>
        <p:txBody>
          <a:bodyPr anchorCtr="0" anchor="t" bIns="45700" lIns="91425" spcFirstLastPara="1" rIns="91425" wrap="square" tIns="45700">
            <a:noAutofit/>
          </a:bodyPr>
          <a:lstStyle/>
          <a:p>
            <a:pPr indent="0" lvl="0" marL="0" rtl="0" algn="r">
              <a:lnSpc>
                <a:spcPct val="90000"/>
              </a:lnSpc>
              <a:spcBef>
                <a:spcPts val="0"/>
              </a:spcBef>
              <a:spcAft>
                <a:spcPts val="0"/>
              </a:spcAft>
              <a:buClr>
                <a:srgbClr val="0070C0"/>
              </a:buClr>
              <a:buSzPts val="1600"/>
              <a:buNone/>
            </a:pPr>
            <a:r>
              <a:rPr lang="en-US"/>
              <a:t>https://www.linkedin.com</a:t>
            </a:r>
            <a:endParaRPr/>
          </a:p>
        </p:txBody>
      </p:sp>
      <p:sp>
        <p:nvSpPr>
          <p:cNvPr id="106" name="Google Shape;106;p11"/>
          <p:cNvSpPr txBox="1"/>
          <p:nvPr>
            <p:ph idx="5" type="body"/>
          </p:nvPr>
        </p:nvSpPr>
        <p:spPr>
          <a:xfrm>
            <a:off x="3563865" y="4031203"/>
            <a:ext cx="3598800" cy="374100"/>
          </a:xfrm>
          <a:prstGeom prst="rect">
            <a:avLst/>
          </a:prstGeom>
          <a:noFill/>
          <a:ln>
            <a:noFill/>
          </a:ln>
        </p:spPr>
        <p:txBody>
          <a:bodyPr anchorCtr="0" anchor="t" bIns="45700" lIns="91425" spcFirstLastPara="1" rIns="91425" wrap="square" tIns="45700">
            <a:noAutofit/>
          </a:bodyPr>
          <a:lstStyle/>
          <a:p>
            <a:pPr indent="0" lvl="0" marL="0" rtl="0" algn="r">
              <a:lnSpc>
                <a:spcPct val="80000"/>
              </a:lnSpc>
              <a:spcBef>
                <a:spcPts val="0"/>
              </a:spcBef>
              <a:spcAft>
                <a:spcPts val="0"/>
              </a:spcAft>
              <a:buClr>
                <a:schemeClr val="dk1"/>
              </a:buClr>
              <a:buSzPts val="2220"/>
              <a:buNone/>
            </a:pPr>
            <a:r>
              <a:rPr lang="en-US" sz="2220"/>
              <a:t>Dr. (c) Leonardo Causa</a:t>
            </a:r>
            <a:endParaRPr/>
          </a:p>
        </p:txBody>
      </p:sp>
      <p:sp>
        <p:nvSpPr>
          <p:cNvPr id="107" name="Google Shape;107;p11"/>
          <p:cNvSpPr txBox="1"/>
          <p:nvPr>
            <p:ph idx="6" type="body"/>
          </p:nvPr>
        </p:nvSpPr>
        <p:spPr>
          <a:xfrm>
            <a:off x="3563865" y="4459691"/>
            <a:ext cx="3598800" cy="282300"/>
          </a:xfrm>
          <a:prstGeom prst="rect">
            <a:avLst/>
          </a:prstGeom>
          <a:noFill/>
          <a:ln>
            <a:noFill/>
          </a:ln>
        </p:spPr>
        <p:txBody>
          <a:bodyPr anchorCtr="0" anchor="t" bIns="45700" lIns="91425" spcFirstLastPara="1" rIns="91425" wrap="square" tIns="45700">
            <a:noAutofit/>
          </a:bodyPr>
          <a:lstStyle/>
          <a:p>
            <a:pPr indent="0" lvl="0" marL="0" rtl="0" algn="r">
              <a:lnSpc>
                <a:spcPct val="80000"/>
              </a:lnSpc>
              <a:spcBef>
                <a:spcPts val="0"/>
              </a:spcBef>
              <a:spcAft>
                <a:spcPts val="0"/>
              </a:spcAft>
              <a:buClr>
                <a:srgbClr val="0070C0"/>
              </a:buClr>
              <a:buSzPts val="1480"/>
              <a:buFont typeface="Arial"/>
              <a:buNone/>
            </a:pPr>
            <a:r>
              <a:rPr lang="en-US" sz="1480"/>
              <a:t>l.causa@udd.cl</a:t>
            </a:r>
            <a:endParaRPr sz="1480"/>
          </a:p>
          <a:p>
            <a:pPr indent="0" lvl="0" marL="0" rtl="0" algn="r">
              <a:lnSpc>
                <a:spcPct val="90000"/>
              </a:lnSpc>
              <a:spcBef>
                <a:spcPts val="0"/>
              </a:spcBef>
              <a:spcAft>
                <a:spcPts val="0"/>
              </a:spcAft>
              <a:buClr>
                <a:srgbClr val="0070C0"/>
              </a:buClr>
              <a:buSzPts val="1600"/>
              <a:buNone/>
            </a:pPr>
            <a:r>
              <a:t/>
            </a:r>
            <a:endParaRPr/>
          </a:p>
        </p:txBody>
      </p:sp>
      <p:sp>
        <p:nvSpPr>
          <p:cNvPr id="108" name="Google Shape;108;p11"/>
          <p:cNvSpPr txBox="1"/>
          <p:nvPr>
            <p:ph idx="7" type="body"/>
          </p:nvPr>
        </p:nvSpPr>
        <p:spPr>
          <a:xfrm>
            <a:off x="2676228" y="4796550"/>
            <a:ext cx="4486500" cy="282300"/>
          </a:xfrm>
          <a:prstGeom prst="rect">
            <a:avLst/>
          </a:prstGeom>
          <a:noFill/>
          <a:ln>
            <a:noFill/>
          </a:ln>
        </p:spPr>
        <p:txBody>
          <a:bodyPr anchorCtr="0" anchor="t" bIns="45700" lIns="91425" spcFirstLastPara="1" rIns="91425" wrap="square" tIns="45700">
            <a:noAutofit/>
          </a:bodyPr>
          <a:lstStyle/>
          <a:p>
            <a:pPr indent="0" lvl="0" marL="0" rtl="0" algn="r">
              <a:lnSpc>
                <a:spcPct val="90000"/>
              </a:lnSpc>
              <a:spcBef>
                <a:spcPts val="0"/>
              </a:spcBef>
              <a:spcAft>
                <a:spcPts val="0"/>
              </a:spcAft>
              <a:buClr>
                <a:srgbClr val="0070C0"/>
              </a:buClr>
              <a:buSzPts val="1600"/>
              <a:buNone/>
            </a:pPr>
            <a:r>
              <a:rPr lang="en-US"/>
              <a:t>https://www.linkedin.com/in/lcausa/</a:t>
            </a:r>
            <a:endParaRPr/>
          </a:p>
          <a:p>
            <a:pPr indent="0" lvl="0" marL="0" rtl="0" algn="r">
              <a:lnSpc>
                <a:spcPct val="90000"/>
              </a:lnSpc>
              <a:spcBef>
                <a:spcPts val="0"/>
              </a:spcBef>
              <a:spcAft>
                <a:spcPts val="0"/>
              </a:spcAft>
              <a:buClr>
                <a:srgbClr val="0070C0"/>
              </a:buClr>
              <a:buSzPts val="1600"/>
              <a:buNone/>
            </a:pPr>
            <a:r>
              <a:t/>
            </a:r>
            <a:endParaRPr/>
          </a:p>
        </p:txBody>
      </p:sp>
      <p:pic>
        <p:nvPicPr>
          <p:cNvPr id="109" name="Google Shape;109;p11"/>
          <p:cNvPicPr preferRelativeResize="0"/>
          <p:nvPr/>
        </p:nvPicPr>
        <p:blipFill rotWithShape="1">
          <a:blip r:embed="rId3">
            <a:alphaModFix/>
          </a:blip>
          <a:srcRect b="0" l="0" r="0" t="0"/>
          <a:stretch/>
        </p:blipFill>
        <p:spPr>
          <a:xfrm>
            <a:off x="3711448" y="5682607"/>
            <a:ext cx="2384552" cy="874336"/>
          </a:xfrm>
          <a:prstGeom prst="rect">
            <a:avLst/>
          </a:prstGeom>
          <a:noFill/>
          <a:ln>
            <a:noFill/>
          </a:ln>
        </p:spPr>
      </p:pic>
      <p:sp>
        <p:nvSpPr>
          <p:cNvPr id="110" name="Google Shape;110;p11"/>
          <p:cNvSpPr txBox="1"/>
          <p:nvPr>
            <p:ph idx="12" type="sldNum"/>
          </p:nvPr>
        </p:nvSpPr>
        <p:spPr>
          <a:xfrm>
            <a:off x="11409045" y="6333134"/>
            <a:ext cx="731700" cy="5250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US"/>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38"/>
          <p:cNvSpPr txBox="1"/>
          <p:nvPr>
            <p:ph type="ctrTitle"/>
          </p:nvPr>
        </p:nvSpPr>
        <p:spPr>
          <a:xfrm>
            <a:off x="2452438" y="354112"/>
            <a:ext cx="9225000" cy="11310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2800"/>
              <a:buFont typeface="Calibri"/>
              <a:buNone/>
            </a:pPr>
            <a:r>
              <a:rPr lang="en-US"/>
              <a:t>Aplicaciones Reales</a:t>
            </a:r>
            <a:endParaRPr/>
          </a:p>
        </p:txBody>
      </p:sp>
      <p:sp>
        <p:nvSpPr>
          <p:cNvPr id="323" name="Google Shape;323;p38"/>
          <p:cNvSpPr txBox="1"/>
          <p:nvPr>
            <p:ph idx="12" type="sldNum"/>
          </p:nvPr>
        </p:nvSpPr>
        <p:spPr>
          <a:xfrm>
            <a:off x="11409045" y="6333134"/>
            <a:ext cx="731700" cy="5250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US"/>
              <a:t>‹#›</a:t>
            </a:fld>
            <a:endParaRPr/>
          </a:p>
        </p:txBody>
      </p:sp>
      <p:pic>
        <p:nvPicPr>
          <p:cNvPr id="324" name="Google Shape;324;p38"/>
          <p:cNvPicPr preferRelativeResize="0"/>
          <p:nvPr/>
        </p:nvPicPr>
        <p:blipFill rotWithShape="1">
          <a:blip r:embed="rId3">
            <a:alphaModFix/>
          </a:blip>
          <a:srcRect b="0" l="0" r="0" t="0"/>
          <a:stretch/>
        </p:blipFill>
        <p:spPr>
          <a:xfrm>
            <a:off x="1752600" y="1332712"/>
            <a:ext cx="9620250" cy="47148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39"/>
          <p:cNvSpPr txBox="1"/>
          <p:nvPr>
            <p:ph type="ctrTitle"/>
          </p:nvPr>
        </p:nvSpPr>
        <p:spPr>
          <a:xfrm>
            <a:off x="2452438" y="354112"/>
            <a:ext cx="9225000" cy="11310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2800"/>
              <a:buFont typeface="Calibri"/>
              <a:buNone/>
            </a:pPr>
            <a:r>
              <a:rPr lang="en-US"/>
              <a:t>Aplicaciones Reales</a:t>
            </a:r>
            <a:endParaRPr/>
          </a:p>
        </p:txBody>
      </p:sp>
      <p:sp>
        <p:nvSpPr>
          <p:cNvPr id="330" name="Google Shape;330;p39"/>
          <p:cNvSpPr txBox="1"/>
          <p:nvPr>
            <p:ph idx="12" type="sldNum"/>
          </p:nvPr>
        </p:nvSpPr>
        <p:spPr>
          <a:xfrm>
            <a:off x="11409045" y="6333134"/>
            <a:ext cx="731700" cy="5250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US"/>
              <a:t>‹#›</a:t>
            </a:fld>
            <a:endParaRPr/>
          </a:p>
        </p:txBody>
      </p:sp>
      <p:pic>
        <p:nvPicPr>
          <p:cNvPr id="331" name="Google Shape;331;p39"/>
          <p:cNvPicPr preferRelativeResize="0"/>
          <p:nvPr/>
        </p:nvPicPr>
        <p:blipFill rotWithShape="1">
          <a:blip r:embed="rId3">
            <a:alphaModFix/>
          </a:blip>
          <a:srcRect b="0" l="0" r="0" t="0"/>
          <a:stretch/>
        </p:blipFill>
        <p:spPr>
          <a:xfrm>
            <a:off x="1942750" y="1060962"/>
            <a:ext cx="9048750" cy="50101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40"/>
          <p:cNvSpPr txBox="1"/>
          <p:nvPr>
            <p:ph idx="12" type="sldNum"/>
          </p:nvPr>
        </p:nvSpPr>
        <p:spPr>
          <a:xfrm>
            <a:off x="11409045" y="6333134"/>
            <a:ext cx="731700" cy="5250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US"/>
              <a:t>‹#›</a:t>
            </a:fld>
            <a:endParaRPr/>
          </a:p>
        </p:txBody>
      </p:sp>
      <p:pic>
        <p:nvPicPr>
          <p:cNvPr id="338" name="Google Shape;338;p40"/>
          <p:cNvPicPr preferRelativeResize="0"/>
          <p:nvPr/>
        </p:nvPicPr>
        <p:blipFill rotWithShape="1">
          <a:blip r:embed="rId3">
            <a:alphaModFix/>
          </a:blip>
          <a:srcRect b="0" l="0" r="0" t="0"/>
          <a:stretch/>
        </p:blipFill>
        <p:spPr>
          <a:xfrm>
            <a:off x="2258950" y="1065540"/>
            <a:ext cx="8812200" cy="479385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pic>
        <p:nvPicPr>
          <p:cNvPr id="343" name="Google Shape;343;p41"/>
          <p:cNvPicPr preferRelativeResize="0"/>
          <p:nvPr/>
        </p:nvPicPr>
        <p:blipFill rotWithShape="1">
          <a:blip r:embed="rId3">
            <a:alphaModFix/>
          </a:blip>
          <a:srcRect b="0" l="0" r="0" t="0"/>
          <a:stretch/>
        </p:blipFill>
        <p:spPr>
          <a:xfrm>
            <a:off x="8826500" y="4370764"/>
            <a:ext cx="2384552" cy="874336"/>
          </a:xfrm>
          <a:prstGeom prst="rect">
            <a:avLst/>
          </a:prstGeom>
          <a:noFill/>
          <a:ln>
            <a:noFill/>
          </a:ln>
        </p:spPr>
      </p:pic>
      <p:sp>
        <p:nvSpPr>
          <p:cNvPr id="344" name="Google Shape;344;p41"/>
          <p:cNvSpPr txBox="1"/>
          <p:nvPr>
            <p:ph idx="12" type="sldNum"/>
          </p:nvPr>
        </p:nvSpPr>
        <p:spPr>
          <a:xfrm>
            <a:off x="11409045" y="6333134"/>
            <a:ext cx="731700" cy="5250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US"/>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12"/>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Autofit/>
          </a:bodyPr>
          <a:lstStyle/>
          <a:p>
            <a:pPr indent="-406400" lvl="0" marL="457200" rtl="0" algn="l">
              <a:lnSpc>
                <a:spcPct val="90000"/>
              </a:lnSpc>
              <a:spcBef>
                <a:spcPts val="1000"/>
              </a:spcBef>
              <a:spcAft>
                <a:spcPts val="0"/>
              </a:spcAft>
              <a:buSzPts val="2800"/>
              <a:buChar char="•"/>
            </a:pPr>
            <a:r>
              <a:rPr lang="en-US"/>
              <a:t>Conceptos Iniciales</a:t>
            </a:r>
            <a:endParaRPr/>
          </a:p>
          <a:p>
            <a:pPr indent="-406400" lvl="0" marL="457200" rtl="0" algn="l">
              <a:lnSpc>
                <a:spcPct val="90000"/>
              </a:lnSpc>
              <a:spcBef>
                <a:spcPts val="0"/>
              </a:spcBef>
              <a:spcAft>
                <a:spcPts val="0"/>
              </a:spcAft>
              <a:buSzPts val="2800"/>
              <a:buChar char="•"/>
            </a:pPr>
            <a:r>
              <a:rPr lang="en-US"/>
              <a:t>Machine Learning</a:t>
            </a:r>
            <a:endParaRPr/>
          </a:p>
          <a:p>
            <a:pPr indent="-406400" lvl="0" marL="457200" rtl="0" algn="l">
              <a:lnSpc>
                <a:spcPct val="90000"/>
              </a:lnSpc>
              <a:spcBef>
                <a:spcPts val="0"/>
              </a:spcBef>
              <a:spcAft>
                <a:spcPts val="0"/>
              </a:spcAft>
              <a:buSzPts val="2800"/>
              <a:buChar char="•"/>
            </a:pPr>
            <a:r>
              <a:rPr lang="en-US"/>
              <a:t>Tipos de Aprendizaje</a:t>
            </a:r>
            <a:endParaRPr/>
          </a:p>
          <a:p>
            <a:pPr indent="-406400" lvl="0" marL="457200" rtl="0" algn="l">
              <a:lnSpc>
                <a:spcPct val="90000"/>
              </a:lnSpc>
              <a:spcBef>
                <a:spcPts val="0"/>
              </a:spcBef>
              <a:spcAft>
                <a:spcPts val="0"/>
              </a:spcAft>
              <a:buSzPts val="2800"/>
              <a:buChar char="•"/>
            </a:pPr>
            <a:r>
              <a:rPr lang="en-US"/>
              <a:t>Aplicaciones</a:t>
            </a:r>
            <a:endParaRPr/>
          </a:p>
          <a:p>
            <a:pPr indent="-406400" lvl="0" marL="457200" rtl="0" algn="l">
              <a:lnSpc>
                <a:spcPct val="90000"/>
              </a:lnSpc>
              <a:spcBef>
                <a:spcPts val="0"/>
              </a:spcBef>
              <a:spcAft>
                <a:spcPts val="0"/>
              </a:spcAft>
              <a:buSzPts val="2800"/>
              <a:buChar char="•"/>
            </a:pPr>
            <a:r>
              <a:rPr lang="en-US"/>
              <a:t>Algoritmos de Machine Learning</a:t>
            </a:r>
            <a:endParaRPr/>
          </a:p>
          <a:p>
            <a:pPr indent="-406400" lvl="0" marL="457200" rtl="0" algn="l">
              <a:lnSpc>
                <a:spcPct val="90000"/>
              </a:lnSpc>
              <a:spcBef>
                <a:spcPts val="0"/>
              </a:spcBef>
              <a:spcAft>
                <a:spcPts val="0"/>
              </a:spcAft>
              <a:buSzPts val="2800"/>
              <a:buChar char="•"/>
            </a:pPr>
            <a:r>
              <a:rPr lang="en-US"/>
              <a:t>Etapas de un Proyecto de Machine Learning</a:t>
            </a:r>
            <a:endParaRPr/>
          </a:p>
          <a:p>
            <a:pPr indent="-406400" lvl="0" marL="457200" rtl="0" algn="l">
              <a:lnSpc>
                <a:spcPct val="90000"/>
              </a:lnSpc>
              <a:spcBef>
                <a:spcPts val="0"/>
              </a:spcBef>
              <a:spcAft>
                <a:spcPts val="0"/>
              </a:spcAft>
              <a:buSzPts val="2800"/>
              <a:buChar char="•"/>
            </a:pPr>
            <a:r>
              <a:rPr lang="en-US"/>
              <a:t>Aplicaciones Reales</a:t>
            </a:r>
            <a:endParaRPr/>
          </a:p>
        </p:txBody>
      </p:sp>
      <p:sp>
        <p:nvSpPr>
          <p:cNvPr id="117" name="Google Shape;117;p12"/>
          <p:cNvSpPr txBox="1"/>
          <p:nvPr>
            <p:ph idx="12" type="sldNum"/>
          </p:nvPr>
        </p:nvSpPr>
        <p:spPr>
          <a:xfrm>
            <a:off x="11409045" y="6333134"/>
            <a:ext cx="731700" cy="5250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US"/>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13"/>
          <p:cNvSpPr txBox="1"/>
          <p:nvPr>
            <p:ph type="ctrTitle"/>
          </p:nvPr>
        </p:nvSpPr>
        <p:spPr>
          <a:xfrm>
            <a:off x="2452438" y="277912"/>
            <a:ext cx="9225000" cy="11310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SzPts val="2800"/>
              <a:buNone/>
            </a:pPr>
            <a:r>
              <a:rPr lang="en-US"/>
              <a:t>Conceptos iniciales</a:t>
            </a:r>
            <a:endParaRPr/>
          </a:p>
        </p:txBody>
      </p:sp>
      <p:pic>
        <p:nvPicPr>
          <p:cNvPr id="124" name="Google Shape;124;p13"/>
          <p:cNvPicPr preferRelativeResize="0"/>
          <p:nvPr/>
        </p:nvPicPr>
        <p:blipFill rotWithShape="1">
          <a:blip r:embed="rId3">
            <a:alphaModFix/>
          </a:blip>
          <a:srcRect b="0" l="0" r="0" t="0"/>
          <a:stretch/>
        </p:blipFill>
        <p:spPr>
          <a:xfrm>
            <a:off x="1600200" y="846724"/>
            <a:ext cx="10238525" cy="5556550"/>
          </a:xfrm>
          <a:prstGeom prst="rect">
            <a:avLst/>
          </a:prstGeom>
          <a:noFill/>
          <a:ln>
            <a:noFill/>
          </a:ln>
        </p:spPr>
      </p:pic>
      <p:sp>
        <p:nvSpPr>
          <p:cNvPr id="125" name="Google Shape;125;p13"/>
          <p:cNvSpPr txBox="1"/>
          <p:nvPr>
            <p:ph idx="12" type="sldNum"/>
          </p:nvPr>
        </p:nvSpPr>
        <p:spPr>
          <a:xfrm>
            <a:off x="11409045" y="6333134"/>
            <a:ext cx="731700" cy="5250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US"/>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14"/>
          <p:cNvSpPr txBox="1"/>
          <p:nvPr>
            <p:ph type="ctrTitle"/>
          </p:nvPr>
        </p:nvSpPr>
        <p:spPr>
          <a:xfrm>
            <a:off x="2452438" y="277912"/>
            <a:ext cx="9225000" cy="11310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SzPts val="2800"/>
              <a:buNone/>
            </a:pPr>
            <a:r>
              <a:rPr lang="en-US"/>
              <a:t>Conceptos iniciales</a:t>
            </a:r>
            <a:endParaRPr/>
          </a:p>
        </p:txBody>
      </p:sp>
      <p:sp>
        <p:nvSpPr>
          <p:cNvPr id="132" name="Google Shape;132;p14"/>
          <p:cNvSpPr txBox="1"/>
          <p:nvPr>
            <p:ph idx="12" type="sldNum"/>
          </p:nvPr>
        </p:nvSpPr>
        <p:spPr>
          <a:xfrm>
            <a:off x="11409045" y="6333134"/>
            <a:ext cx="731700" cy="5250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US"/>
              <a:t>‹#›</a:t>
            </a:fld>
            <a:endParaRPr/>
          </a:p>
        </p:txBody>
      </p:sp>
      <p:pic>
        <p:nvPicPr>
          <p:cNvPr id="133" name="Google Shape;133;p14"/>
          <p:cNvPicPr preferRelativeResize="0"/>
          <p:nvPr/>
        </p:nvPicPr>
        <p:blipFill rotWithShape="1">
          <a:blip r:embed="rId3">
            <a:alphaModFix/>
          </a:blip>
          <a:srcRect b="0" l="0" r="0" t="0"/>
          <a:stretch/>
        </p:blipFill>
        <p:spPr>
          <a:xfrm>
            <a:off x="2526700" y="902397"/>
            <a:ext cx="8134725" cy="54912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15"/>
          <p:cNvSpPr txBox="1"/>
          <p:nvPr>
            <p:ph idx="1" type="subTitle"/>
          </p:nvPr>
        </p:nvSpPr>
        <p:spPr>
          <a:xfrm>
            <a:off x="2452437" y="1265200"/>
            <a:ext cx="9225000" cy="4305900"/>
          </a:xfrm>
          <a:prstGeom prst="rect">
            <a:avLst/>
          </a:prstGeom>
          <a:noFill/>
          <a:ln>
            <a:noFill/>
          </a:ln>
        </p:spPr>
        <p:txBody>
          <a:bodyPr anchorCtr="0" anchor="t" bIns="45700" lIns="91425" spcFirstLastPara="1" rIns="91425" wrap="square" tIns="45700">
            <a:noAutofit/>
          </a:bodyPr>
          <a:lstStyle/>
          <a:p>
            <a:pPr indent="-355600" lvl="0" marL="457200" rtl="0" algn="just">
              <a:lnSpc>
                <a:spcPct val="90000"/>
              </a:lnSpc>
              <a:spcBef>
                <a:spcPts val="1000"/>
              </a:spcBef>
              <a:spcAft>
                <a:spcPts val="0"/>
              </a:spcAft>
              <a:buSzPts val="2000"/>
              <a:buChar char="●"/>
            </a:pPr>
            <a:r>
              <a:rPr b="1" lang="en-US"/>
              <a:t>Arthur Samuel, 1959</a:t>
            </a:r>
            <a:r>
              <a:rPr lang="en-US"/>
              <a:t>: “El machine learning (ML) es el campo de estudio que le da a los computadores la habilidad de aprender sin haber sido explícitamente programados”.</a:t>
            </a:r>
            <a:endParaRPr/>
          </a:p>
          <a:p>
            <a:pPr indent="-355600" lvl="0" marL="457200" marR="0" rtl="0" algn="just">
              <a:lnSpc>
                <a:spcPct val="90000"/>
              </a:lnSpc>
              <a:spcBef>
                <a:spcPts val="0"/>
              </a:spcBef>
              <a:spcAft>
                <a:spcPts val="0"/>
              </a:spcAft>
              <a:buSzPts val="2000"/>
              <a:buChar char="●"/>
            </a:pPr>
            <a:r>
              <a:rPr b="1" lang="en-US"/>
              <a:t>Tom Mitchell, 1997</a:t>
            </a:r>
            <a:r>
              <a:rPr lang="en-US"/>
              <a:t>: Se dice que un programa de computadora aprende de experiencia E, con respecto a alguna tarea T y alguna medida de desempeño P, mejora con experiencia E, si su desempeño en T, como fue medido con P, mejora con experiencia E.</a:t>
            </a:r>
            <a:endParaRPr/>
          </a:p>
          <a:p>
            <a:pPr indent="-355600" lvl="0" marL="457200" marR="0" rtl="0" algn="just">
              <a:lnSpc>
                <a:spcPct val="90000"/>
              </a:lnSpc>
              <a:spcBef>
                <a:spcPts val="0"/>
              </a:spcBef>
              <a:spcAft>
                <a:spcPts val="0"/>
              </a:spcAft>
              <a:buSzPts val="2000"/>
              <a:buChar char="●"/>
            </a:pPr>
            <a:r>
              <a:rPr b="1" lang="en-US"/>
              <a:t>Gavin Hackeling, 2014</a:t>
            </a:r>
            <a:r>
              <a:rPr lang="en-US"/>
              <a:t>: el ML es el diseño y estudio de artefactos de programas computacionales que usan experiencia pasada para realizar decisiones futuras</a:t>
            </a:r>
            <a:endParaRPr/>
          </a:p>
          <a:p>
            <a:pPr indent="0" lvl="0" marL="0" marR="0" rtl="0" algn="just">
              <a:lnSpc>
                <a:spcPct val="90000"/>
              </a:lnSpc>
              <a:spcBef>
                <a:spcPts val="1000"/>
              </a:spcBef>
              <a:spcAft>
                <a:spcPts val="0"/>
              </a:spcAft>
              <a:buClr>
                <a:srgbClr val="3F3F3F"/>
              </a:buClr>
              <a:buSzPts val="2000"/>
              <a:buFont typeface="Arial"/>
              <a:buNone/>
            </a:pPr>
            <a:r>
              <a:t/>
            </a:r>
            <a:endParaRPr>
              <a:solidFill>
                <a:srgbClr val="000000"/>
              </a:solidFill>
            </a:endParaRPr>
          </a:p>
        </p:txBody>
      </p:sp>
      <p:sp>
        <p:nvSpPr>
          <p:cNvPr id="139" name="Google Shape;139;p15"/>
          <p:cNvSpPr txBox="1"/>
          <p:nvPr>
            <p:ph idx="12" type="sldNum"/>
          </p:nvPr>
        </p:nvSpPr>
        <p:spPr>
          <a:xfrm>
            <a:off x="11409045" y="6333134"/>
            <a:ext cx="731700" cy="5250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US"/>
              <a:t>‹#›</a:t>
            </a:fld>
            <a:endParaRPr/>
          </a:p>
        </p:txBody>
      </p:sp>
      <p:sp>
        <p:nvSpPr>
          <p:cNvPr id="140" name="Google Shape;140;p15"/>
          <p:cNvSpPr txBox="1"/>
          <p:nvPr>
            <p:ph type="ctrTitle"/>
          </p:nvPr>
        </p:nvSpPr>
        <p:spPr>
          <a:xfrm>
            <a:off x="2452450" y="582704"/>
            <a:ext cx="9225000" cy="7428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SzPts val="2800"/>
              <a:buNone/>
            </a:pPr>
            <a:r>
              <a:rPr i="1" lang="en-US"/>
              <a:t>Machine Learning</a:t>
            </a:r>
            <a:r>
              <a:rPr lang="en-US"/>
              <a:t> (Aprendizaje de Máquina)</a:t>
            </a:r>
            <a:endParaRPr/>
          </a:p>
        </p:txBody>
      </p:sp>
      <p:grpSp>
        <p:nvGrpSpPr>
          <p:cNvPr id="141" name="Google Shape;141;p15"/>
          <p:cNvGrpSpPr/>
          <p:nvPr/>
        </p:nvGrpSpPr>
        <p:grpSpPr>
          <a:xfrm>
            <a:off x="4193192" y="4083250"/>
            <a:ext cx="5763896" cy="2505600"/>
            <a:chOff x="4332550" y="4083250"/>
            <a:chExt cx="5319701" cy="2505600"/>
          </a:xfrm>
        </p:grpSpPr>
        <p:pic>
          <p:nvPicPr>
            <p:cNvPr id="142" name="Google Shape;142;p15"/>
            <p:cNvPicPr preferRelativeResize="0"/>
            <p:nvPr/>
          </p:nvPicPr>
          <p:blipFill rotWithShape="1">
            <a:blip r:embed="rId3">
              <a:alphaModFix/>
            </a:blip>
            <a:srcRect b="0" l="0" r="0" t="0"/>
            <a:stretch/>
          </p:blipFill>
          <p:spPr>
            <a:xfrm>
              <a:off x="4332550" y="4139550"/>
              <a:ext cx="5319701" cy="2449300"/>
            </a:xfrm>
            <a:prstGeom prst="rect">
              <a:avLst/>
            </a:prstGeom>
            <a:noFill/>
            <a:ln>
              <a:noFill/>
            </a:ln>
          </p:spPr>
        </p:pic>
        <p:sp>
          <p:nvSpPr>
            <p:cNvPr id="143" name="Google Shape;143;p15"/>
            <p:cNvSpPr/>
            <p:nvPr/>
          </p:nvSpPr>
          <p:spPr>
            <a:xfrm>
              <a:off x="4937025" y="4083250"/>
              <a:ext cx="1048800" cy="2136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16"/>
          <p:cNvSpPr txBox="1"/>
          <p:nvPr>
            <p:ph idx="12" type="sldNum"/>
          </p:nvPr>
        </p:nvSpPr>
        <p:spPr>
          <a:xfrm>
            <a:off x="11409045" y="6333134"/>
            <a:ext cx="731700" cy="5250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US"/>
              <a:t>‹#›</a:t>
            </a:fld>
            <a:endParaRPr/>
          </a:p>
        </p:txBody>
      </p:sp>
      <p:pic>
        <p:nvPicPr>
          <p:cNvPr id="150" name="Google Shape;150;p16"/>
          <p:cNvPicPr preferRelativeResize="0"/>
          <p:nvPr/>
        </p:nvPicPr>
        <p:blipFill rotWithShape="1">
          <a:blip r:embed="rId3">
            <a:alphaModFix/>
          </a:blip>
          <a:srcRect b="0" l="0" r="0" t="0"/>
          <a:stretch/>
        </p:blipFill>
        <p:spPr>
          <a:xfrm>
            <a:off x="4031475" y="1302900"/>
            <a:ext cx="5202249" cy="2979901"/>
          </a:xfrm>
          <a:prstGeom prst="rect">
            <a:avLst/>
          </a:prstGeom>
          <a:noFill/>
          <a:ln>
            <a:noFill/>
          </a:ln>
        </p:spPr>
      </p:pic>
      <p:sp>
        <p:nvSpPr>
          <p:cNvPr id="151" name="Google Shape;151;p16"/>
          <p:cNvSpPr txBox="1"/>
          <p:nvPr>
            <p:ph idx="1" type="subTitle"/>
          </p:nvPr>
        </p:nvSpPr>
        <p:spPr>
          <a:xfrm>
            <a:off x="2273625" y="4286600"/>
            <a:ext cx="9403800" cy="2283600"/>
          </a:xfrm>
          <a:prstGeom prst="rect">
            <a:avLst/>
          </a:prstGeom>
          <a:noFill/>
          <a:ln>
            <a:noFill/>
          </a:ln>
        </p:spPr>
        <p:txBody>
          <a:bodyPr anchorCtr="0" anchor="t" bIns="45700" lIns="91425" spcFirstLastPara="1" rIns="91425" wrap="square" tIns="45700">
            <a:noAutofit/>
          </a:bodyPr>
          <a:lstStyle/>
          <a:p>
            <a:pPr indent="0" lvl="0" marL="0" marR="0" rtl="0" algn="just">
              <a:lnSpc>
                <a:spcPct val="90000"/>
              </a:lnSpc>
              <a:spcBef>
                <a:spcPts val="1000"/>
              </a:spcBef>
              <a:spcAft>
                <a:spcPts val="0"/>
              </a:spcAft>
              <a:buClr>
                <a:srgbClr val="3F3F3F"/>
              </a:buClr>
              <a:buSzPts val="2000"/>
              <a:buFont typeface="Arial"/>
              <a:buNone/>
            </a:pPr>
            <a:r>
              <a:rPr lang="en-US"/>
              <a:t>El ML es un subconjunto de la inteligencia artificial (IA) que se centra en desarrollar sistemas que aprenden, o mejoran el rendimiento, en función de los datos que consumen. IA es un término amplio que se refiere a sistemas o máquinas que imitan la inteligencia humana. </a:t>
            </a:r>
            <a:r>
              <a:rPr b="1" lang="en-US"/>
              <a:t>Se suele mencionar al ML y a la IA en las mismas conversaciones, y los términos a veces se usan indistintamente, pero no significan lo mismo</a:t>
            </a:r>
            <a:r>
              <a:rPr lang="en-US"/>
              <a:t>. Un aspecto importante a destacar es que aunque todo modelo de ML es IA, no toda IA es ML.</a:t>
            </a:r>
            <a:endParaRPr/>
          </a:p>
        </p:txBody>
      </p:sp>
      <p:sp>
        <p:nvSpPr>
          <p:cNvPr id="152" name="Google Shape;152;p16"/>
          <p:cNvSpPr txBox="1"/>
          <p:nvPr>
            <p:ph type="ctrTitle"/>
          </p:nvPr>
        </p:nvSpPr>
        <p:spPr>
          <a:xfrm>
            <a:off x="2452450" y="582704"/>
            <a:ext cx="9225000" cy="7428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SzPts val="2800"/>
              <a:buNone/>
            </a:pPr>
            <a:r>
              <a:rPr i="1" lang="en-US"/>
              <a:t>Machine Learning</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17"/>
          <p:cNvSpPr txBox="1"/>
          <p:nvPr>
            <p:ph idx="1" type="subTitle"/>
          </p:nvPr>
        </p:nvSpPr>
        <p:spPr>
          <a:xfrm>
            <a:off x="2452437" y="1493800"/>
            <a:ext cx="9225000" cy="4305900"/>
          </a:xfrm>
          <a:prstGeom prst="rect">
            <a:avLst/>
          </a:prstGeom>
          <a:noFill/>
          <a:ln>
            <a:noFill/>
          </a:ln>
        </p:spPr>
        <p:txBody>
          <a:bodyPr anchorCtr="0" anchor="t" bIns="45700" lIns="91425" spcFirstLastPara="1" rIns="91425" wrap="square" tIns="45700">
            <a:noAutofit/>
          </a:bodyPr>
          <a:lstStyle/>
          <a:p>
            <a:pPr indent="0" lvl="0" marL="0" marR="0" rtl="0" algn="just">
              <a:lnSpc>
                <a:spcPct val="90000"/>
              </a:lnSpc>
              <a:spcBef>
                <a:spcPts val="1000"/>
              </a:spcBef>
              <a:spcAft>
                <a:spcPts val="0"/>
              </a:spcAft>
              <a:buClr>
                <a:srgbClr val="3F3F3F"/>
              </a:buClr>
              <a:buSzPts val="2000"/>
              <a:buFont typeface="Arial"/>
              <a:buNone/>
            </a:pPr>
            <a:r>
              <a:rPr b="1" lang="en-US"/>
              <a:t>Dentro del ML encontramos 2 enfoques, el aprendizaje supervisado y el aprendizaje no supervisado. </a:t>
            </a:r>
            <a:endParaRPr b="1"/>
          </a:p>
          <a:p>
            <a:pPr indent="-355600" lvl="0" marL="457200" marR="0" rtl="0" algn="just">
              <a:lnSpc>
                <a:spcPct val="90000"/>
              </a:lnSpc>
              <a:spcBef>
                <a:spcPts val="1000"/>
              </a:spcBef>
              <a:spcAft>
                <a:spcPts val="0"/>
              </a:spcAft>
              <a:buSzPts val="2000"/>
              <a:buChar char="●"/>
            </a:pPr>
            <a:r>
              <a:rPr lang="en-US"/>
              <a:t>El</a:t>
            </a:r>
            <a:r>
              <a:rPr b="1" lang="en-US"/>
              <a:t> aprendizaje supervisado</a:t>
            </a:r>
            <a:r>
              <a:rPr lang="en-US"/>
              <a:t> consiste en predecir los valores de un conjunto de datos de salida, a partir de un conjunto de datos de entrada. Se le llama supervisado porque conforme el modelo predice las salidas para datos de prueba, se calcula el error entre lo que predijo el algoritmo y el valor real. El objetivo es minimizar el error, ajustando la función de densidad de probabilidad que relaciona las entradas con las salidas.</a:t>
            </a:r>
            <a:endParaRPr/>
          </a:p>
          <a:p>
            <a:pPr indent="-355600" lvl="0" marL="457200" marR="0" rtl="0" algn="just">
              <a:lnSpc>
                <a:spcPct val="90000"/>
              </a:lnSpc>
              <a:spcBef>
                <a:spcPts val="1000"/>
              </a:spcBef>
              <a:spcAft>
                <a:spcPts val="0"/>
              </a:spcAft>
              <a:buSzPts val="2000"/>
              <a:buChar char="●"/>
            </a:pPr>
            <a:r>
              <a:rPr lang="en-US"/>
              <a:t>En el </a:t>
            </a:r>
            <a:r>
              <a:rPr b="1" lang="en-US"/>
              <a:t>aprendizaje no supervisado</a:t>
            </a:r>
            <a:r>
              <a:rPr lang="en-US"/>
              <a:t>, solo se tienen conjuntos de datos de entrada, sin conocer su relación con variables de salida, por lo que no tiene como verificar fácilmente si el desempeño del modelo es el adecuado. En esta categoría, los modelos de ML realizan principalmente agrupaciones o clasificaciones de los datos, según las variables de entrada y su diferenciación. Son modelos con métricas no muy precisas y que en ocasiones dependen de ciertas heurísticas para validar sus resultados.</a:t>
            </a:r>
            <a:endParaRPr/>
          </a:p>
        </p:txBody>
      </p:sp>
      <p:sp>
        <p:nvSpPr>
          <p:cNvPr id="158" name="Google Shape;158;p17"/>
          <p:cNvSpPr txBox="1"/>
          <p:nvPr>
            <p:ph idx="12" type="sldNum"/>
          </p:nvPr>
        </p:nvSpPr>
        <p:spPr>
          <a:xfrm>
            <a:off x="11409045" y="6333134"/>
            <a:ext cx="731700" cy="5250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US"/>
              <a:t>‹#›</a:t>
            </a:fld>
            <a:endParaRPr/>
          </a:p>
        </p:txBody>
      </p:sp>
      <p:sp>
        <p:nvSpPr>
          <p:cNvPr id="159" name="Google Shape;159;p17"/>
          <p:cNvSpPr txBox="1"/>
          <p:nvPr>
            <p:ph type="ctrTitle"/>
          </p:nvPr>
        </p:nvSpPr>
        <p:spPr>
          <a:xfrm>
            <a:off x="2452438" y="658912"/>
            <a:ext cx="9225000" cy="11310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SzPts val="2800"/>
              <a:buNone/>
            </a:pPr>
            <a:r>
              <a:rPr i="1" lang="en-US"/>
              <a:t>Machine Learning</a:t>
            </a:r>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ema de Office">
  <a:themeElements>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